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5" d="100"/>
          <a:sy n="75" d="100"/>
        </p:scale>
        <p:origin x="32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6316F5-DBD8-4472-A0DC-EC93D7902525}"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8989E-97B7-4372-B9B7-E6AA18BB2138}" type="slidenum">
              <a:rPr lang="en-US" smtClean="0"/>
              <a:t>‹#›</a:t>
            </a:fld>
            <a:endParaRPr lang="en-US"/>
          </a:p>
        </p:txBody>
      </p:sp>
    </p:spTree>
    <p:extLst>
      <p:ext uri="{BB962C8B-B14F-4D97-AF65-F5344CB8AC3E}">
        <p14:creationId xmlns:p14="http://schemas.microsoft.com/office/powerpoint/2010/main" val="1731044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6316F5-DBD8-4472-A0DC-EC93D7902525}"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8989E-97B7-4372-B9B7-E6AA18BB2138}" type="slidenum">
              <a:rPr lang="en-US" smtClean="0"/>
              <a:t>‹#›</a:t>
            </a:fld>
            <a:endParaRPr lang="en-US"/>
          </a:p>
        </p:txBody>
      </p:sp>
    </p:spTree>
    <p:extLst>
      <p:ext uri="{BB962C8B-B14F-4D97-AF65-F5344CB8AC3E}">
        <p14:creationId xmlns:p14="http://schemas.microsoft.com/office/powerpoint/2010/main" val="1351516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6316F5-DBD8-4472-A0DC-EC93D7902525}"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8989E-97B7-4372-B9B7-E6AA18BB2138}" type="slidenum">
              <a:rPr lang="en-US" smtClean="0"/>
              <a:t>‹#›</a:t>
            </a:fld>
            <a:endParaRPr lang="en-US"/>
          </a:p>
        </p:txBody>
      </p:sp>
    </p:spTree>
    <p:extLst>
      <p:ext uri="{BB962C8B-B14F-4D97-AF65-F5344CB8AC3E}">
        <p14:creationId xmlns:p14="http://schemas.microsoft.com/office/powerpoint/2010/main" val="3453989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6316F5-DBD8-4472-A0DC-EC93D7902525}"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8989E-97B7-4372-B9B7-E6AA18BB2138}" type="slidenum">
              <a:rPr lang="en-US" smtClean="0"/>
              <a:t>‹#›</a:t>
            </a:fld>
            <a:endParaRPr lang="en-US"/>
          </a:p>
        </p:txBody>
      </p:sp>
    </p:spTree>
    <p:extLst>
      <p:ext uri="{BB962C8B-B14F-4D97-AF65-F5344CB8AC3E}">
        <p14:creationId xmlns:p14="http://schemas.microsoft.com/office/powerpoint/2010/main" val="726403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6316F5-DBD8-4472-A0DC-EC93D7902525}"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8989E-97B7-4372-B9B7-E6AA18BB2138}" type="slidenum">
              <a:rPr lang="en-US" smtClean="0"/>
              <a:t>‹#›</a:t>
            </a:fld>
            <a:endParaRPr lang="en-US"/>
          </a:p>
        </p:txBody>
      </p:sp>
    </p:spTree>
    <p:extLst>
      <p:ext uri="{BB962C8B-B14F-4D97-AF65-F5344CB8AC3E}">
        <p14:creationId xmlns:p14="http://schemas.microsoft.com/office/powerpoint/2010/main" val="644552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6316F5-DBD8-4472-A0DC-EC93D7902525}" type="datetimeFigureOut">
              <a:rPr lang="en-US" smtClean="0"/>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8989E-97B7-4372-B9B7-E6AA18BB2138}" type="slidenum">
              <a:rPr lang="en-US" smtClean="0"/>
              <a:t>‹#›</a:t>
            </a:fld>
            <a:endParaRPr lang="en-US"/>
          </a:p>
        </p:txBody>
      </p:sp>
    </p:spTree>
    <p:extLst>
      <p:ext uri="{BB962C8B-B14F-4D97-AF65-F5344CB8AC3E}">
        <p14:creationId xmlns:p14="http://schemas.microsoft.com/office/powerpoint/2010/main" val="400465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6316F5-DBD8-4472-A0DC-EC93D7902525}" type="datetimeFigureOut">
              <a:rPr lang="en-US" smtClean="0"/>
              <a:t>9/17/2024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48989E-97B7-4372-B9B7-E6AA18BB2138}" type="slidenum">
              <a:rPr lang="en-US" smtClean="0"/>
              <a:t>‹#›</a:t>
            </a:fld>
            <a:endParaRPr lang="en-US"/>
          </a:p>
        </p:txBody>
      </p:sp>
    </p:spTree>
    <p:extLst>
      <p:ext uri="{BB962C8B-B14F-4D97-AF65-F5344CB8AC3E}">
        <p14:creationId xmlns:p14="http://schemas.microsoft.com/office/powerpoint/2010/main" val="81164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6316F5-DBD8-4472-A0DC-EC93D7902525}" type="datetimeFigureOut">
              <a:rPr lang="en-US" smtClean="0"/>
              <a:t>9/17/2024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48989E-97B7-4372-B9B7-E6AA18BB2138}" type="slidenum">
              <a:rPr lang="en-US" smtClean="0"/>
              <a:t>‹#›</a:t>
            </a:fld>
            <a:endParaRPr lang="en-US"/>
          </a:p>
        </p:txBody>
      </p:sp>
    </p:spTree>
    <p:extLst>
      <p:ext uri="{BB962C8B-B14F-4D97-AF65-F5344CB8AC3E}">
        <p14:creationId xmlns:p14="http://schemas.microsoft.com/office/powerpoint/2010/main" val="134116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6316F5-DBD8-4472-A0DC-EC93D7902525}" type="datetimeFigureOut">
              <a:rPr lang="en-US" smtClean="0"/>
              <a:t>9/17/2024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48989E-97B7-4372-B9B7-E6AA18BB2138}" type="slidenum">
              <a:rPr lang="en-US" smtClean="0"/>
              <a:t>‹#›</a:t>
            </a:fld>
            <a:endParaRPr lang="en-US"/>
          </a:p>
        </p:txBody>
      </p:sp>
    </p:spTree>
    <p:extLst>
      <p:ext uri="{BB962C8B-B14F-4D97-AF65-F5344CB8AC3E}">
        <p14:creationId xmlns:p14="http://schemas.microsoft.com/office/powerpoint/2010/main" val="970341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6316F5-DBD8-4472-A0DC-EC93D7902525}" type="datetimeFigureOut">
              <a:rPr lang="en-US" smtClean="0"/>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8989E-97B7-4372-B9B7-E6AA18BB2138}" type="slidenum">
              <a:rPr lang="en-US" smtClean="0"/>
              <a:t>‹#›</a:t>
            </a:fld>
            <a:endParaRPr lang="en-US"/>
          </a:p>
        </p:txBody>
      </p:sp>
    </p:spTree>
    <p:extLst>
      <p:ext uri="{BB962C8B-B14F-4D97-AF65-F5344CB8AC3E}">
        <p14:creationId xmlns:p14="http://schemas.microsoft.com/office/powerpoint/2010/main" val="2933545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6316F5-DBD8-4472-A0DC-EC93D7902525}" type="datetimeFigureOut">
              <a:rPr lang="en-US" smtClean="0"/>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8989E-97B7-4372-B9B7-E6AA18BB2138}" type="slidenum">
              <a:rPr lang="en-US" smtClean="0"/>
              <a:t>‹#›</a:t>
            </a:fld>
            <a:endParaRPr lang="en-US"/>
          </a:p>
        </p:txBody>
      </p:sp>
    </p:spTree>
    <p:extLst>
      <p:ext uri="{BB962C8B-B14F-4D97-AF65-F5344CB8AC3E}">
        <p14:creationId xmlns:p14="http://schemas.microsoft.com/office/powerpoint/2010/main" val="632603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6316F5-DBD8-4472-A0DC-EC93D7902525}" type="datetimeFigureOut">
              <a:rPr lang="en-US" smtClean="0"/>
              <a:t>9/17/2024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48989E-97B7-4372-B9B7-E6AA18BB2138}" type="slidenum">
              <a:rPr lang="en-US" smtClean="0"/>
              <a:t>‹#›</a:t>
            </a:fld>
            <a:endParaRPr lang="en-US"/>
          </a:p>
        </p:txBody>
      </p:sp>
    </p:spTree>
    <p:extLst>
      <p:ext uri="{BB962C8B-B14F-4D97-AF65-F5344CB8AC3E}">
        <p14:creationId xmlns:p14="http://schemas.microsoft.com/office/powerpoint/2010/main" val="294134876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careersidekick.com/timing-your-job-search-when-should-you-begi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careersidekick.com/phone-interview-questions-best-answer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1E20B-7475-429B-8E79-BC7A7CB55FDB}"/>
              </a:ext>
            </a:extLst>
          </p:cNvPr>
          <p:cNvSpPr>
            <a:spLocks noGrp="1"/>
          </p:cNvSpPr>
          <p:nvPr>
            <p:ph type="ctrTitle"/>
          </p:nvPr>
        </p:nvSpPr>
        <p:spPr/>
        <p:txBody>
          <a:bodyPr/>
          <a:lstStyle/>
          <a:p>
            <a:r>
              <a:rPr lang="en-US" dirty="0"/>
              <a:t>Elevator Speech</a:t>
            </a:r>
          </a:p>
        </p:txBody>
      </p:sp>
      <p:sp>
        <p:nvSpPr>
          <p:cNvPr id="3" name="Subtitle 2">
            <a:extLst>
              <a:ext uri="{FF2B5EF4-FFF2-40B4-BE49-F238E27FC236}">
                <a16:creationId xmlns:a16="http://schemas.microsoft.com/office/drawing/2014/main" id="{EDB73CD4-81CB-400E-A140-B0EBAB711B60}"/>
              </a:ext>
            </a:extLst>
          </p:cNvPr>
          <p:cNvSpPr>
            <a:spLocks noGrp="1"/>
          </p:cNvSpPr>
          <p:nvPr>
            <p:ph type="subTitle" idx="1"/>
          </p:nvPr>
        </p:nvSpPr>
        <p:spPr/>
        <p:txBody>
          <a:bodyPr/>
          <a:lstStyle/>
          <a:p>
            <a:r>
              <a:rPr lang="en-US" dirty="0"/>
              <a:t>First things First.</a:t>
            </a:r>
          </a:p>
          <a:p>
            <a:r>
              <a:rPr lang="en-US" dirty="0"/>
              <a:t>What is an Elevator Speech?</a:t>
            </a:r>
          </a:p>
          <a:p>
            <a:endParaRPr lang="en-US" dirty="0"/>
          </a:p>
        </p:txBody>
      </p:sp>
    </p:spTree>
    <p:extLst>
      <p:ext uri="{BB962C8B-B14F-4D97-AF65-F5344CB8AC3E}">
        <p14:creationId xmlns:p14="http://schemas.microsoft.com/office/powerpoint/2010/main" val="2448854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Building entrance and elevators">
            <a:extLst>
              <a:ext uri="{FF2B5EF4-FFF2-40B4-BE49-F238E27FC236}">
                <a16:creationId xmlns:a16="http://schemas.microsoft.com/office/drawing/2014/main" id="{FF238929-DBB6-4C5C-A6DC-50AABBF34E07}"/>
              </a:ext>
            </a:extLst>
          </p:cNvPr>
          <p:cNvPicPr>
            <a:picLocks noChangeAspect="1"/>
          </p:cNvPicPr>
          <p:nvPr/>
        </p:nvPicPr>
        <p:blipFill rotWithShape="1">
          <a:blip r:embed="rId2">
            <a:extLst>
              <a:ext uri="{28A0092B-C50C-407E-A947-70E740481C1C}">
                <a14:useLocalDpi xmlns:a14="http://schemas.microsoft.com/office/drawing/2010/main" val="0"/>
              </a:ext>
            </a:extLst>
          </a:blip>
          <a:srcRect t="4786" b="10945"/>
          <a:stretch/>
        </p:blipFill>
        <p:spPr>
          <a:xfrm>
            <a:off x="0" y="-91856"/>
            <a:ext cx="12192000" cy="6857990"/>
          </a:xfrm>
          <a:prstGeom prst="rect">
            <a:avLst/>
          </a:prstGeom>
        </p:spPr>
      </p:pic>
      <p:sp>
        <p:nvSpPr>
          <p:cNvPr id="2" name="Title 1">
            <a:extLst>
              <a:ext uri="{FF2B5EF4-FFF2-40B4-BE49-F238E27FC236}">
                <a16:creationId xmlns:a16="http://schemas.microsoft.com/office/drawing/2014/main" id="{AB13C49D-76DE-48CE-9673-822D1EA65EAD}"/>
              </a:ext>
            </a:extLst>
          </p:cNvPr>
          <p:cNvSpPr>
            <a:spLocks noGrp="1"/>
          </p:cNvSpPr>
          <p:nvPr>
            <p:ph type="title"/>
          </p:nvPr>
        </p:nvSpPr>
        <p:spPr>
          <a:xfrm>
            <a:off x="709448" y="1913950"/>
            <a:ext cx="4204137" cy="1342754"/>
          </a:xfrm>
        </p:spPr>
        <p:txBody>
          <a:bodyPr>
            <a:normAutofit/>
          </a:bodyPr>
          <a:lstStyle/>
          <a:p>
            <a:pPr algn="ctr"/>
            <a:r>
              <a:rPr lang="en-US" sz="3600" dirty="0"/>
              <a:t> </a:t>
            </a:r>
          </a:p>
        </p:txBody>
      </p:sp>
      <p:sp>
        <p:nvSpPr>
          <p:cNvPr id="3" name="Content Placeholder 2">
            <a:extLst>
              <a:ext uri="{FF2B5EF4-FFF2-40B4-BE49-F238E27FC236}">
                <a16:creationId xmlns:a16="http://schemas.microsoft.com/office/drawing/2014/main" id="{87B0079C-70E3-4D91-84A9-F1FC85E87200}"/>
              </a:ext>
            </a:extLst>
          </p:cNvPr>
          <p:cNvSpPr>
            <a:spLocks noGrp="1"/>
          </p:cNvSpPr>
          <p:nvPr>
            <p:ph idx="1"/>
          </p:nvPr>
        </p:nvSpPr>
        <p:spPr>
          <a:xfrm>
            <a:off x="525516" y="3417573"/>
            <a:ext cx="4593021" cy="2619839"/>
          </a:xfrm>
        </p:spPr>
        <p:txBody>
          <a:bodyPr anchor="ctr">
            <a:normAutofit/>
          </a:bodyPr>
          <a:lstStyle/>
          <a:p>
            <a:r>
              <a:rPr lang="en-US" sz="1800"/>
              <a:t>Essentially, it’s a short summary about yourself and what you do in the time it takes to ride an elevator. </a:t>
            </a:r>
          </a:p>
          <a:p>
            <a:r>
              <a:rPr lang="en-US" sz="1800"/>
              <a:t>The famous 30 second “elevator pitch” is being able to deliver and convince during that timeframe.</a:t>
            </a:r>
          </a:p>
        </p:txBody>
      </p:sp>
    </p:spTree>
    <p:extLst>
      <p:ext uri="{BB962C8B-B14F-4D97-AF65-F5344CB8AC3E}">
        <p14:creationId xmlns:p14="http://schemas.microsoft.com/office/powerpoint/2010/main" val="1549810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C8829-4AB9-4665-8F9D-6937C93FE3EB}"/>
              </a:ext>
            </a:extLst>
          </p:cNvPr>
          <p:cNvSpPr>
            <a:spLocks noGrp="1"/>
          </p:cNvSpPr>
          <p:nvPr>
            <p:ph type="title"/>
          </p:nvPr>
        </p:nvSpPr>
        <p:spPr/>
        <p:txBody>
          <a:bodyPr>
            <a:normAutofit fontScale="90000"/>
          </a:bodyPr>
          <a:lstStyle/>
          <a:p>
            <a:br>
              <a:rPr lang="en-US" dirty="0"/>
            </a:br>
            <a:r>
              <a:rPr lang="en-US" dirty="0"/>
              <a:t>Here are the key pieces to creating a perfect elevator pitch…</a:t>
            </a:r>
          </a:p>
        </p:txBody>
      </p:sp>
      <p:sp>
        <p:nvSpPr>
          <p:cNvPr id="3" name="Content Placeholder 2">
            <a:extLst>
              <a:ext uri="{FF2B5EF4-FFF2-40B4-BE49-F238E27FC236}">
                <a16:creationId xmlns:a16="http://schemas.microsoft.com/office/drawing/2014/main" id="{E3F77A03-21EE-4705-94AB-1C06B1C76CE5}"/>
              </a:ext>
            </a:extLst>
          </p:cNvPr>
          <p:cNvSpPr>
            <a:spLocks noGrp="1"/>
          </p:cNvSpPr>
          <p:nvPr>
            <p:ph idx="1"/>
          </p:nvPr>
        </p:nvSpPr>
        <p:spPr/>
        <p:txBody>
          <a:bodyPr>
            <a:normAutofit lnSpcReduction="10000"/>
          </a:bodyPr>
          <a:lstStyle/>
          <a:p>
            <a:r>
              <a:rPr lang="en-US" dirty="0"/>
              <a:t>Who Are You And What Do You Do?</a:t>
            </a:r>
          </a:p>
          <a:p>
            <a:pPr marL="0" indent="0" fontAlgn="base">
              <a:buNone/>
            </a:pPr>
            <a:r>
              <a:rPr lang="en-US" dirty="0"/>
              <a:t>Include a bit about your background, what you do, what your skills        and interests are, etc.</a:t>
            </a:r>
          </a:p>
          <a:p>
            <a:pPr fontAlgn="base"/>
            <a:r>
              <a:rPr lang="en-US" dirty="0"/>
              <a:t>Tailor your answer to fit the outcome you want.</a:t>
            </a:r>
          </a:p>
          <a:p>
            <a:pPr fontAlgn="base"/>
            <a:r>
              <a:rPr lang="en-US" dirty="0"/>
              <a:t>If you describe yourself as an expert in finance, do you think people will pay attention to you on financial topics? Yes!</a:t>
            </a:r>
          </a:p>
          <a:p>
            <a:pPr fontAlgn="base"/>
            <a:r>
              <a:rPr lang="en-US" dirty="0"/>
              <a:t>But what if you made yourself sound more like a generalist who knows a little about many areas, and finance is just one of them? Nobody is going to respect your opinion nearly as much, and they might not even remember you mentioned it.</a:t>
            </a:r>
          </a:p>
          <a:p>
            <a:endParaRPr lang="en-US" dirty="0"/>
          </a:p>
        </p:txBody>
      </p:sp>
    </p:spTree>
    <p:extLst>
      <p:ext uri="{BB962C8B-B14F-4D97-AF65-F5344CB8AC3E}">
        <p14:creationId xmlns:p14="http://schemas.microsoft.com/office/powerpoint/2010/main" val="2036473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C4786-3D10-4C6D-8FA2-05A8FD8ABBA0}"/>
              </a:ext>
            </a:extLst>
          </p:cNvPr>
          <p:cNvSpPr>
            <a:spLocks noGrp="1"/>
          </p:cNvSpPr>
          <p:nvPr>
            <p:ph type="title"/>
          </p:nvPr>
        </p:nvSpPr>
        <p:spPr/>
        <p:txBody>
          <a:bodyPr/>
          <a:lstStyle/>
          <a:p>
            <a:r>
              <a:rPr lang="en-US" dirty="0"/>
              <a:t>Tailor Your Elevator Pitch</a:t>
            </a:r>
          </a:p>
        </p:txBody>
      </p:sp>
      <p:sp>
        <p:nvSpPr>
          <p:cNvPr id="3" name="Content Placeholder 2">
            <a:extLst>
              <a:ext uri="{FF2B5EF4-FFF2-40B4-BE49-F238E27FC236}">
                <a16:creationId xmlns:a16="http://schemas.microsoft.com/office/drawing/2014/main" id="{437B011D-6E7D-45B2-BC33-6381761D7C5F}"/>
              </a:ext>
            </a:extLst>
          </p:cNvPr>
          <p:cNvSpPr>
            <a:spLocks noGrp="1"/>
          </p:cNvSpPr>
          <p:nvPr>
            <p:ph idx="1"/>
          </p:nvPr>
        </p:nvSpPr>
        <p:spPr/>
        <p:txBody>
          <a:bodyPr/>
          <a:lstStyle/>
          <a:p>
            <a:pPr marL="0" indent="0" fontAlgn="base">
              <a:buNone/>
            </a:pPr>
            <a:r>
              <a:rPr lang="en-US" dirty="0"/>
              <a:t>Tailor your answer to fit the result you’re hoping to achieve and what you want to be known/remembered for.</a:t>
            </a:r>
          </a:p>
          <a:p>
            <a:pPr fontAlgn="base"/>
            <a:r>
              <a:rPr lang="en-US" dirty="0"/>
              <a:t>The first part of your elevator pitch might sound like this: </a:t>
            </a:r>
          </a:p>
          <a:p>
            <a:pPr marL="0" indent="0" fontAlgn="base">
              <a:buNone/>
            </a:pPr>
            <a:r>
              <a:rPr lang="en-US" dirty="0"/>
              <a:t>“Hi, </a:t>
            </a:r>
            <a:r>
              <a:rPr lang="en-US" i="1" dirty="0"/>
              <a:t>I’m David. I’m a Scientist with a background in chemistry. I specialize in research and development, and new product discovery.</a:t>
            </a:r>
            <a:r>
              <a:rPr lang="en-US" dirty="0"/>
              <a:t>”</a:t>
            </a:r>
          </a:p>
          <a:p>
            <a:endParaRPr lang="en-US" dirty="0"/>
          </a:p>
        </p:txBody>
      </p:sp>
    </p:spTree>
    <p:extLst>
      <p:ext uri="{BB962C8B-B14F-4D97-AF65-F5344CB8AC3E}">
        <p14:creationId xmlns:p14="http://schemas.microsoft.com/office/powerpoint/2010/main" val="2804014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0D552-571F-4C12-8964-ECE1358BF915}"/>
              </a:ext>
            </a:extLst>
          </p:cNvPr>
          <p:cNvSpPr>
            <a:spLocks noGrp="1"/>
          </p:cNvSpPr>
          <p:nvPr>
            <p:ph type="title"/>
          </p:nvPr>
        </p:nvSpPr>
        <p:spPr/>
        <p:txBody>
          <a:bodyPr>
            <a:normAutofit fontScale="90000"/>
          </a:bodyPr>
          <a:lstStyle/>
          <a:p>
            <a:r>
              <a:rPr lang="en-US" dirty="0"/>
              <a:t>Why Should They Care?</a:t>
            </a:r>
            <a:br>
              <a:rPr lang="en-US" dirty="0"/>
            </a:br>
            <a:br>
              <a:rPr lang="en-US" dirty="0"/>
            </a:br>
            <a:endParaRPr lang="en-US" dirty="0"/>
          </a:p>
        </p:txBody>
      </p:sp>
      <p:sp>
        <p:nvSpPr>
          <p:cNvPr id="3" name="Content Placeholder 2">
            <a:extLst>
              <a:ext uri="{FF2B5EF4-FFF2-40B4-BE49-F238E27FC236}">
                <a16:creationId xmlns:a16="http://schemas.microsoft.com/office/drawing/2014/main" id="{2B5F91A0-0D81-4F8D-8A11-108B0E0CECC8}"/>
              </a:ext>
            </a:extLst>
          </p:cNvPr>
          <p:cNvSpPr>
            <a:spLocks noGrp="1"/>
          </p:cNvSpPr>
          <p:nvPr>
            <p:ph idx="1"/>
          </p:nvPr>
        </p:nvSpPr>
        <p:spPr/>
        <p:txBody>
          <a:bodyPr/>
          <a:lstStyle/>
          <a:p>
            <a:pPr fontAlgn="base"/>
            <a:r>
              <a:rPr lang="en-US" dirty="0"/>
              <a:t>Now you want to get a bit more specific and draw their attention in.</a:t>
            </a:r>
          </a:p>
          <a:p>
            <a:pPr fontAlgn="base"/>
            <a:r>
              <a:rPr lang="en-US" dirty="0"/>
              <a:t>What are you working on right now or what have you accomplished recently?</a:t>
            </a:r>
          </a:p>
          <a:p>
            <a:pPr fontAlgn="base"/>
            <a:r>
              <a:rPr lang="en-US" dirty="0"/>
              <a:t>Here’s an example: </a:t>
            </a:r>
            <a:r>
              <a:rPr lang="en-US" i="1" dirty="0"/>
              <a:t>“I currently work at Johnson &amp; Johnson and my team is working on developing a new antibacterial cream that’s set to go into clinical trials this month.”</a:t>
            </a:r>
            <a:endParaRPr lang="en-US" dirty="0"/>
          </a:p>
          <a:p>
            <a:pPr lvl="2"/>
            <a:r>
              <a:rPr lang="en-US" dirty="0"/>
              <a:t>Now they know your expertise, and assuming it’s relevant to them, you’ve caught their attention and started  up the conversation.</a:t>
            </a:r>
          </a:p>
        </p:txBody>
      </p:sp>
    </p:spTree>
    <p:extLst>
      <p:ext uri="{BB962C8B-B14F-4D97-AF65-F5344CB8AC3E}">
        <p14:creationId xmlns:p14="http://schemas.microsoft.com/office/powerpoint/2010/main" val="785221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F82D6-40FC-4AA7-AD6D-78FF08AD981B}"/>
              </a:ext>
            </a:extLst>
          </p:cNvPr>
          <p:cNvSpPr>
            <a:spLocks noGrp="1"/>
          </p:cNvSpPr>
          <p:nvPr>
            <p:ph type="title"/>
          </p:nvPr>
        </p:nvSpPr>
        <p:spPr/>
        <p:txBody>
          <a:bodyPr/>
          <a:lstStyle/>
          <a:p>
            <a:r>
              <a:rPr lang="en-US" dirty="0"/>
              <a:t>What Do You Want?</a:t>
            </a:r>
            <a:br>
              <a:rPr lang="en-US" dirty="0"/>
            </a:br>
            <a:endParaRPr lang="en-US" dirty="0"/>
          </a:p>
        </p:txBody>
      </p:sp>
      <p:sp>
        <p:nvSpPr>
          <p:cNvPr id="3" name="Content Placeholder 2">
            <a:extLst>
              <a:ext uri="{FF2B5EF4-FFF2-40B4-BE49-F238E27FC236}">
                <a16:creationId xmlns:a16="http://schemas.microsoft.com/office/drawing/2014/main" id="{26FCF30A-3EC8-42D2-B31D-465761D94F54}"/>
              </a:ext>
            </a:extLst>
          </p:cNvPr>
          <p:cNvSpPr>
            <a:spLocks noGrp="1"/>
          </p:cNvSpPr>
          <p:nvPr>
            <p:ph idx="1"/>
          </p:nvPr>
        </p:nvSpPr>
        <p:spPr/>
        <p:txBody>
          <a:bodyPr/>
          <a:lstStyle/>
          <a:p>
            <a:r>
              <a:rPr lang="en-US" dirty="0"/>
              <a:t>After the two steps above, you need to conclude your elevator pitch. This is your chance to be upfront and tell them your objective. Why are you in this conversation to begin with?</a:t>
            </a:r>
          </a:p>
          <a:p>
            <a:r>
              <a:rPr lang="en-US" dirty="0"/>
              <a:t>If you’re at a networking event because you’re </a:t>
            </a:r>
            <a:r>
              <a:rPr lang="en-US" dirty="0">
                <a:solidFill>
                  <a:schemeClr val="tx2"/>
                </a:solidFill>
                <a:hlinkClick r:id="rId2">
                  <a:extLst>
                    <a:ext uri="{A12FA001-AC4F-418D-AE19-62706E023703}">
                      <ahyp:hlinkClr xmlns:ahyp="http://schemas.microsoft.com/office/drawing/2018/hyperlinkcolor" val="tx"/>
                    </a:ext>
                  </a:extLst>
                </a:hlinkClick>
              </a:rPr>
              <a:t>starting a job search</a:t>
            </a:r>
            <a:r>
              <a:rPr lang="en-US" dirty="0">
                <a:solidFill>
                  <a:schemeClr val="tx2"/>
                </a:solidFill>
              </a:rPr>
              <a:t> </a:t>
            </a:r>
            <a:r>
              <a:rPr lang="en-US" dirty="0"/>
              <a:t>soon, say something like this: </a:t>
            </a:r>
          </a:p>
          <a:p>
            <a:pPr marL="0" indent="0">
              <a:buNone/>
            </a:pPr>
            <a:r>
              <a:rPr lang="en-US" i="1" dirty="0"/>
              <a:t>     “So, I’m interested in meeting people with similar backgrounds, and I’m considering changing jobs this year so I’m curious to learn about the work environments in different companies.”</a:t>
            </a:r>
            <a:endParaRPr lang="en-US" dirty="0"/>
          </a:p>
        </p:txBody>
      </p:sp>
    </p:spTree>
    <p:extLst>
      <p:ext uri="{BB962C8B-B14F-4D97-AF65-F5344CB8AC3E}">
        <p14:creationId xmlns:p14="http://schemas.microsoft.com/office/powerpoint/2010/main" val="2715838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F5296-3977-47F1-9104-51C63181E6BC}"/>
              </a:ext>
            </a:extLst>
          </p:cNvPr>
          <p:cNvSpPr>
            <a:spLocks noGrp="1"/>
          </p:cNvSpPr>
          <p:nvPr>
            <p:ph type="title"/>
          </p:nvPr>
        </p:nvSpPr>
        <p:spPr/>
        <p:txBody>
          <a:bodyPr/>
          <a:lstStyle/>
          <a:p>
            <a:r>
              <a:rPr lang="en-US" dirty="0"/>
              <a:t>What do you want?</a:t>
            </a:r>
          </a:p>
        </p:txBody>
      </p:sp>
      <p:sp>
        <p:nvSpPr>
          <p:cNvPr id="3" name="Content Placeholder 2">
            <a:extLst>
              <a:ext uri="{FF2B5EF4-FFF2-40B4-BE49-F238E27FC236}">
                <a16:creationId xmlns:a16="http://schemas.microsoft.com/office/drawing/2014/main" id="{81FD9E14-FE5C-40C3-99D7-9B4CE8DF1080}"/>
              </a:ext>
            </a:extLst>
          </p:cNvPr>
          <p:cNvSpPr>
            <a:spLocks noGrp="1"/>
          </p:cNvSpPr>
          <p:nvPr>
            <p:ph idx="1"/>
          </p:nvPr>
        </p:nvSpPr>
        <p:spPr/>
        <p:txBody>
          <a:bodyPr/>
          <a:lstStyle/>
          <a:p>
            <a:pPr fontAlgn="base"/>
            <a:r>
              <a:rPr lang="en-US" dirty="0"/>
              <a:t>It’s rare that someone would turn down the chance to hear about how another company does things, so you’ve offered a pretty good trade-off!</a:t>
            </a:r>
          </a:p>
          <a:p>
            <a:pPr fontAlgn="base"/>
            <a:r>
              <a:rPr lang="en-US" dirty="0"/>
              <a:t>They might also ask why you’re considering a job change. Either way, you’ve opened up multiple ways to expand the conversation.</a:t>
            </a:r>
          </a:p>
          <a:p>
            <a:pPr fontAlgn="base"/>
            <a:r>
              <a:rPr lang="en-US" dirty="0"/>
              <a:t>Get comfortable with these three steps and you will have a MUCH easier time answering the </a:t>
            </a:r>
            <a:r>
              <a:rPr lang="en-US" dirty="0">
                <a:solidFill>
                  <a:schemeClr val="tx2"/>
                </a:solidFill>
                <a:hlinkClick r:id="rId2">
                  <a:extLst>
                    <a:ext uri="{A12FA001-AC4F-418D-AE19-62706E023703}">
                      <ahyp:hlinkClr xmlns:ahyp="http://schemas.microsoft.com/office/drawing/2018/hyperlinkcolor" val="tx"/>
                    </a:ext>
                  </a:extLst>
                </a:hlinkClick>
              </a:rPr>
              <a:t>typical phone interview questions</a:t>
            </a:r>
            <a:r>
              <a:rPr lang="en-US" dirty="0">
                <a:solidFill>
                  <a:schemeClr val="tx2"/>
                </a:solidFill>
              </a:rPr>
              <a:t> </a:t>
            </a:r>
            <a:r>
              <a:rPr lang="en-US" dirty="0"/>
              <a:t>you’ll hear, introducing yourself at networking events, and more.</a:t>
            </a:r>
          </a:p>
          <a:p>
            <a:br>
              <a:rPr lang="en-US" dirty="0"/>
            </a:br>
            <a:endParaRPr lang="en-US" dirty="0"/>
          </a:p>
        </p:txBody>
      </p:sp>
    </p:spTree>
    <p:extLst>
      <p:ext uri="{BB962C8B-B14F-4D97-AF65-F5344CB8AC3E}">
        <p14:creationId xmlns:p14="http://schemas.microsoft.com/office/powerpoint/2010/main" val="1462511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74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89FD0-DB67-43E8-B3C7-60DAF06F58D3}"/>
              </a:ext>
            </a:extLst>
          </p:cNvPr>
          <p:cNvSpPr>
            <a:spLocks noGrp="1"/>
          </p:cNvSpPr>
          <p:nvPr>
            <p:ph type="title"/>
          </p:nvPr>
        </p:nvSpPr>
        <p:spPr/>
        <p:txBody>
          <a:bodyPr/>
          <a:lstStyle/>
          <a:p>
            <a:r>
              <a:rPr lang="en-US" dirty="0">
                <a:solidFill>
                  <a:schemeClr val="bg1"/>
                </a:solidFill>
              </a:rPr>
              <a:t>Full Elevator Pitch </a:t>
            </a:r>
          </a:p>
        </p:txBody>
      </p:sp>
      <p:sp useBgFill="1">
        <p:nvSpPr>
          <p:cNvPr id="3" name="Content Placeholder 2">
            <a:extLst>
              <a:ext uri="{FF2B5EF4-FFF2-40B4-BE49-F238E27FC236}">
                <a16:creationId xmlns:a16="http://schemas.microsoft.com/office/drawing/2014/main" id="{FD36BF43-FC72-4D52-9DC3-015955961C5F}"/>
              </a:ext>
            </a:extLst>
          </p:cNvPr>
          <p:cNvSpPr>
            <a:spLocks noGrp="1"/>
          </p:cNvSpPr>
          <p:nvPr>
            <p:ph idx="1"/>
          </p:nvPr>
        </p:nvSpPr>
        <p:spPr>
          <a:xfrm>
            <a:off x="147320" y="1805305"/>
            <a:ext cx="10515600" cy="4351338"/>
          </a:xfrm>
        </p:spPr>
        <p:txBody>
          <a:bodyPr/>
          <a:lstStyle/>
          <a:p>
            <a:r>
              <a:rPr lang="en-US" dirty="0">
                <a:solidFill>
                  <a:schemeClr val="bg1"/>
                </a:solidFill>
              </a:rPr>
              <a:t>Full Elevator Pitch Example Based On The 3 Steps:</a:t>
            </a:r>
          </a:p>
          <a:p>
            <a:pPr fontAlgn="base"/>
            <a:r>
              <a:rPr lang="en-US" i="1" dirty="0">
                <a:solidFill>
                  <a:schemeClr val="bg1"/>
                </a:solidFill>
              </a:rPr>
              <a:t>“I‘m a Scientist specializing in chemistry and new product discovery.</a:t>
            </a:r>
            <a:r>
              <a:rPr lang="en-US" dirty="0">
                <a:solidFill>
                  <a:schemeClr val="bg1"/>
                </a:solidFill>
              </a:rPr>
              <a:t> </a:t>
            </a:r>
            <a:r>
              <a:rPr lang="en-US" i="1" dirty="0">
                <a:solidFill>
                  <a:schemeClr val="bg1"/>
                </a:solidFill>
              </a:rPr>
              <a:t>I currently work at Johnson &amp; Johnson and my team is working on developing a new antibacterial cream that’s set to go into clinical trials this month. So, I’m interested in meeting people with similar backgrounds, and I’m also considering changing jobs this year so I’m hoping to learn about the work environments in different companies.”</a:t>
            </a:r>
            <a:endParaRPr lang="en-US" dirty="0">
              <a:solidFill>
                <a:schemeClr val="bg1"/>
              </a:solidFill>
            </a:endParaRPr>
          </a:p>
          <a:p>
            <a:endParaRPr lang="en-US" dirty="0"/>
          </a:p>
        </p:txBody>
      </p:sp>
    </p:spTree>
    <p:extLst>
      <p:ext uri="{BB962C8B-B14F-4D97-AF65-F5344CB8AC3E}">
        <p14:creationId xmlns:p14="http://schemas.microsoft.com/office/powerpoint/2010/main" val="359511478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93</TotalTime>
  <Words>606</Words>
  <Application>Microsoft Office PowerPoint</Application>
  <PresentationFormat>Widescreen</PresentationFormat>
  <Paragraphs>33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Elevator Speech</vt:lpstr>
      <vt:lpstr> </vt:lpstr>
      <vt:lpstr> Here are the key pieces to creating a perfect elevator pitch…</vt:lpstr>
      <vt:lpstr>Tailor Your Elevator Pitch</vt:lpstr>
      <vt:lpstr>Why Should They Care?  </vt:lpstr>
      <vt:lpstr>What Do You Want? </vt:lpstr>
      <vt:lpstr>What do you want?</vt:lpstr>
      <vt:lpstr>Full Elevator Pitch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Elevator Speech</dc:title>
  <dc:creator>Steve Spak</dc:creator>
  <cp:lastModifiedBy>Michael Schreiber</cp:lastModifiedBy>
  <cp:revision>11</cp:revision>
  <dcterms:created xsi:type="dcterms:W3CDTF">2020-06-14T20:58:57Z</dcterms:created>
  <dcterms:modified xsi:type="dcterms:W3CDTF">2024-09-17T12:55:23Z</dcterms:modified>
</cp:coreProperties>
</file>