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24"/>
  </p:notesMasterIdLst>
  <p:handoutMasterIdLst>
    <p:handoutMasterId r:id="rId25"/>
  </p:handoutMasterIdLst>
  <p:sldIdLst>
    <p:sldId id="256" r:id="rId5"/>
    <p:sldId id="258" r:id="rId6"/>
    <p:sldId id="260" r:id="rId7"/>
    <p:sldId id="264" r:id="rId8"/>
    <p:sldId id="281" r:id="rId9"/>
    <p:sldId id="283" r:id="rId10"/>
    <p:sldId id="275" r:id="rId11"/>
    <p:sldId id="276" r:id="rId12"/>
    <p:sldId id="292" r:id="rId13"/>
    <p:sldId id="285" r:id="rId14"/>
    <p:sldId id="286" r:id="rId15"/>
    <p:sldId id="289" r:id="rId16"/>
    <p:sldId id="291" r:id="rId17"/>
    <p:sldId id="290" r:id="rId18"/>
    <p:sldId id="277" r:id="rId19"/>
    <p:sldId id="278" r:id="rId20"/>
    <p:sldId id="279" r:id="rId21"/>
    <p:sldId id="274" r:id="rId22"/>
    <p:sldId id="29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D6E61-422E-D17F-4A50-E7951BDED514}" v="1852" dt="2023-04-11T19:47:37.472"/>
    <p1510:client id="{19A717C0-4E06-4CE3-AE55-A61C99A3864A}" vWet="2" dt="2023-04-17T12:35:13.796"/>
    <p1510:client id="{1AE0409D-FFE6-D943-AA16-1B98FE7C7050}" v="39" dt="2023-01-27T13:19:55.854"/>
    <p1510:client id="{26EDD4D1-490F-8FAF-9517-059AF3C1C03F}" v="7" dt="2023-02-28T14:41:13.823"/>
    <p1510:client id="{28DE2705-C987-1761-5BBE-ED445F27AE63}" v="266" dt="2023-04-26T14:12:21.721"/>
    <p1510:client id="{3F8996BB-0A8A-AB5C-A921-208A9BB78D7D}" v="1" dt="2023-04-26T14:29:04.466"/>
    <p1510:client id="{4A82983F-7BBC-35EE-42AD-767DD9467738}" v="3264" dt="2023-01-26T21:02:49.137"/>
    <p1510:client id="{915291BB-B285-A6BB-259F-601F92712B57}" v="36" dt="2023-02-28T18:09:17.115"/>
    <p1510:client id="{E5D0AB7E-25EE-7595-5CFF-2939BCD86F45}" v="1" dt="2023-04-17T12:35:37.531"/>
    <p1510:client id="{FEED4231-5B9A-B4EF-23E5-5DFDC0FBD959}" v="9" dt="2023-02-22T20:11:00.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A589A-46DE-0F49-B460-E7914F3E440D}"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46C76734-6ADC-47C0-AEA5-B62301118985}">
      <dgm:prSet phldr="0"/>
      <dgm:spPr/>
      <dgm:t>
        <a:bodyPr/>
        <a:lstStyle/>
        <a:p>
          <a:pPr rtl="0"/>
          <a:r>
            <a:rPr lang="en-US">
              <a:latin typeface="Calibri Light" panose="020F0302020204030204"/>
            </a:rPr>
            <a:t>The Right tools for the Job</a:t>
          </a:r>
        </a:p>
      </dgm:t>
    </dgm:pt>
    <dgm:pt modelId="{F9A41382-FB7B-44CB-A7A6-01708EDCA9DF}" type="parTrans" cxnId="{36948BA9-C68C-4D36-8ACD-D9C3EFD0FF07}">
      <dgm:prSet/>
      <dgm:spPr/>
    </dgm:pt>
    <dgm:pt modelId="{1190B2D1-1017-44B9-89B4-136871C208EF}" type="sibTrans" cxnId="{36948BA9-C68C-4D36-8ACD-D9C3EFD0FF07}">
      <dgm:prSet/>
      <dgm:spPr/>
    </dgm:pt>
    <dgm:pt modelId="{C89D3545-50F9-4AE0-A0C6-232E64D54E2E}">
      <dgm:prSet phldr="0"/>
      <dgm:spPr/>
      <dgm:t>
        <a:bodyPr/>
        <a:lstStyle/>
        <a:p>
          <a:pPr rtl="0"/>
          <a:r>
            <a:rPr lang="en-US">
              <a:latin typeface="Calibri Light" panose="020F0302020204030204"/>
            </a:rPr>
            <a:t>Thing's to know </a:t>
          </a:r>
        </a:p>
      </dgm:t>
    </dgm:pt>
    <dgm:pt modelId="{41CF5209-1AFE-4E21-AF1D-200FDEF0BA8D}" type="parTrans" cxnId="{2CD103BD-22C2-49A7-BC07-704194384946}">
      <dgm:prSet/>
      <dgm:spPr/>
    </dgm:pt>
    <dgm:pt modelId="{187F5662-3AEE-404F-B871-D91F7DF9EC34}" type="sibTrans" cxnId="{2CD103BD-22C2-49A7-BC07-704194384946}">
      <dgm:prSet/>
      <dgm:spPr/>
    </dgm:pt>
    <dgm:pt modelId="{83CA5B0D-2A43-4F18-B68E-42FC85D83739}">
      <dgm:prSet phldr="0"/>
      <dgm:spPr/>
      <dgm:t>
        <a:bodyPr/>
        <a:lstStyle/>
        <a:p>
          <a:pPr rtl="0"/>
          <a:r>
            <a:rPr lang="en-US">
              <a:latin typeface="Calibri Light" panose="020F0302020204030204"/>
            </a:rPr>
            <a:t>Traditional vs Online</a:t>
          </a:r>
        </a:p>
      </dgm:t>
    </dgm:pt>
    <dgm:pt modelId="{E6C92A37-0A85-44D1-B1FA-2D5800AA8BF2}" type="parTrans" cxnId="{9EB55EBD-C746-4637-B1DD-949C6A0BCB0F}">
      <dgm:prSet/>
      <dgm:spPr/>
    </dgm:pt>
    <dgm:pt modelId="{781082D7-E1C9-4713-9DD6-9FD2E6172CD1}" type="sibTrans" cxnId="{9EB55EBD-C746-4637-B1DD-949C6A0BCB0F}">
      <dgm:prSet/>
      <dgm:spPr/>
    </dgm:pt>
    <dgm:pt modelId="{4E7E5D23-069E-4CFD-B3C6-5C12BE8CDBA2}">
      <dgm:prSet phldr="0"/>
      <dgm:spPr/>
      <dgm:t>
        <a:bodyPr/>
        <a:lstStyle/>
        <a:p>
          <a:pPr rtl="0"/>
          <a:r>
            <a:rPr lang="en-US">
              <a:latin typeface="Calibri Light" panose="020F0302020204030204"/>
            </a:rPr>
            <a:t>Application Tracking System</a:t>
          </a:r>
        </a:p>
      </dgm:t>
    </dgm:pt>
    <dgm:pt modelId="{193E92E8-1CA7-4CC7-AE12-052D9143E1C1}" type="parTrans" cxnId="{A62467FC-AF64-44B8-996F-404CC88B87D2}">
      <dgm:prSet/>
      <dgm:spPr/>
    </dgm:pt>
    <dgm:pt modelId="{B15E3054-594E-4F72-B365-402209625DF7}" type="sibTrans" cxnId="{A62467FC-AF64-44B8-996F-404CC88B87D2}">
      <dgm:prSet/>
      <dgm:spPr/>
    </dgm:pt>
    <dgm:pt modelId="{ECFBFFE2-C7FC-47F4-B853-A01C40601DFF}">
      <dgm:prSet phldr="0"/>
      <dgm:spPr/>
      <dgm:t>
        <a:bodyPr/>
        <a:lstStyle/>
        <a:p>
          <a:pPr rtl="0"/>
          <a:r>
            <a:rPr lang="en-US">
              <a:latin typeface="Calibri Light" panose="020F0302020204030204"/>
            </a:rPr>
            <a:t>Keywords and Phrases</a:t>
          </a:r>
        </a:p>
      </dgm:t>
    </dgm:pt>
    <dgm:pt modelId="{649BE66C-73A3-45C3-8388-D1595A768C36}" type="parTrans" cxnId="{6180DBB9-79D6-4250-A089-7A8F5723D980}">
      <dgm:prSet/>
      <dgm:spPr/>
    </dgm:pt>
    <dgm:pt modelId="{739B275A-D7F7-4393-8BA1-43EFB28EB985}" type="sibTrans" cxnId="{6180DBB9-79D6-4250-A089-7A8F5723D980}">
      <dgm:prSet/>
      <dgm:spPr/>
    </dgm:pt>
    <dgm:pt modelId="{203094AF-EF0E-4291-A19F-BC549C54AB19}">
      <dgm:prSet phldr="0"/>
      <dgm:spPr/>
      <dgm:t>
        <a:bodyPr/>
        <a:lstStyle/>
        <a:p>
          <a:pPr rtl="0"/>
          <a:r>
            <a:rPr lang="en-US">
              <a:latin typeface="Calibri Light" panose="020F0302020204030204"/>
            </a:rPr>
            <a:t>Cover letter</a:t>
          </a:r>
        </a:p>
      </dgm:t>
    </dgm:pt>
    <dgm:pt modelId="{0D840C9E-E92C-4949-B2A1-E93DDC5E89E1}" type="parTrans" cxnId="{BBF21C79-84C0-495D-9FAE-042B45F7B3C9}">
      <dgm:prSet/>
      <dgm:spPr/>
    </dgm:pt>
    <dgm:pt modelId="{B0A56B03-655F-4D2B-A9B1-5B30695F68A6}" type="sibTrans" cxnId="{BBF21C79-84C0-495D-9FAE-042B45F7B3C9}">
      <dgm:prSet/>
      <dgm:spPr/>
    </dgm:pt>
    <dgm:pt modelId="{14C50BBE-C0BE-4615-BAF4-1CC9CA6E5727}" type="pres">
      <dgm:prSet presAssocID="{489A589A-46DE-0F49-B460-E7914F3E440D}" presName="vert0" presStyleCnt="0">
        <dgm:presLayoutVars>
          <dgm:dir/>
          <dgm:animOne val="branch"/>
          <dgm:animLvl val="lvl"/>
        </dgm:presLayoutVars>
      </dgm:prSet>
      <dgm:spPr/>
    </dgm:pt>
    <dgm:pt modelId="{B3ED6C58-FA6F-43ED-BF7E-315F9CF7222A}" type="pres">
      <dgm:prSet presAssocID="{46C76734-6ADC-47C0-AEA5-B62301118985}" presName="thickLine" presStyleLbl="alignNode1" presStyleIdx="0" presStyleCnt="6"/>
      <dgm:spPr/>
    </dgm:pt>
    <dgm:pt modelId="{C02229B5-3262-4B8C-96BC-42E3B8D5F1B0}" type="pres">
      <dgm:prSet presAssocID="{46C76734-6ADC-47C0-AEA5-B62301118985}" presName="horz1" presStyleCnt="0"/>
      <dgm:spPr/>
    </dgm:pt>
    <dgm:pt modelId="{32421B00-B268-4A5A-91A9-76D9166F4A8B}" type="pres">
      <dgm:prSet presAssocID="{46C76734-6ADC-47C0-AEA5-B62301118985}" presName="tx1" presStyleLbl="revTx" presStyleIdx="0" presStyleCnt="6"/>
      <dgm:spPr/>
    </dgm:pt>
    <dgm:pt modelId="{7E028744-B94D-4856-8EB2-CAC1F7560061}" type="pres">
      <dgm:prSet presAssocID="{46C76734-6ADC-47C0-AEA5-B62301118985}" presName="vert1" presStyleCnt="0"/>
      <dgm:spPr/>
    </dgm:pt>
    <dgm:pt modelId="{3ABC5EE4-D03E-42C3-B1AB-F2C5AAB436A4}" type="pres">
      <dgm:prSet presAssocID="{C89D3545-50F9-4AE0-A0C6-232E64D54E2E}" presName="thickLine" presStyleLbl="alignNode1" presStyleIdx="1" presStyleCnt="6"/>
      <dgm:spPr/>
    </dgm:pt>
    <dgm:pt modelId="{423C5EEF-70CF-48D9-966A-BC17F78F52D8}" type="pres">
      <dgm:prSet presAssocID="{C89D3545-50F9-4AE0-A0C6-232E64D54E2E}" presName="horz1" presStyleCnt="0"/>
      <dgm:spPr/>
    </dgm:pt>
    <dgm:pt modelId="{795C183E-49F1-4143-8113-7E42FD45FA51}" type="pres">
      <dgm:prSet presAssocID="{C89D3545-50F9-4AE0-A0C6-232E64D54E2E}" presName="tx1" presStyleLbl="revTx" presStyleIdx="1" presStyleCnt="6"/>
      <dgm:spPr/>
    </dgm:pt>
    <dgm:pt modelId="{EF48DB1B-7D70-4DB7-8284-9E932F39329A}" type="pres">
      <dgm:prSet presAssocID="{C89D3545-50F9-4AE0-A0C6-232E64D54E2E}" presName="vert1" presStyleCnt="0"/>
      <dgm:spPr/>
    </dgm:pt>
    <dgm:pt modelId="{FB10C932-1E74-49A0-B2C3-8CE93FCFD74B}" type="pres">
      <dgm:prSet presAssocID="{83CA5B0D-2A43-4F18-B68E-42FC85D83739}" presName="thickLine" presStyleLbl="alignNode1" presStyleIdx="2" presStyleCnt="6"/>
      <dgm:spPr/>
    </dgm:pt>
    <dgm:pt modelId="{4523FCA8-BBAE-46AB-8132-C36CA4D5A394}" type="pres">
      <dgm:prSet presAssocID="{83CA5B0D-2A43-4F18-B68E-42FC85D83739}" presName="horz1" presStyleCnt="0"/>
      <dgm:spPr/>
    </dgm:pt>
    <dgm:pt modelId="{3E5A9FE7-104E-49C4-AA65-5BEFD6E4AEA1}" type="pres">
      <dgm:prSet presAssocID="{83CA5B0D-2A43-4F18-B68E-42FC85D83739}" presName="tx1" presStyleLbl="revTx" presStyleIdx="2" presStyleCnt="6"/>
      <dgm:spPr/>
    </dgm:pt>
    <dgm:pt modelId="{BE905941-D5EE-4270-A9B3-D20353BAB2C3}" type="pres">
      <dgm:prSet presAssocID="{83CA5B0D-2A43-4F18-B68E-42FC85D83739}" presName="vert1" presStyleCnt="0"/>
      <dgm:spPr/>
    </dgm:pt>
    <dgm:pt modelId="{3B0DB635-D268-48B2-9FDB-15F135CE092F}" type="pres">
      <dgm:prSet presAssocID="{4E7E5D23-069E-4CFD-B3C6-5C12BE8CDBA2}" presName="thickLine" presStyleLbl="alignNode1" presStyleIdx="3" presStyleCnt="6"/>
      <dgm:spPr/>
    </dgm:pt>
    <dgm:pt modelId="{DFACD475-5FE0-4029-9689-03B905D872FC}" type="pres">
      <dgm:prSet presAssocID="{4E7E5D23-069E-4CFD-B3C6-5C12BE8CDBA2}" presName="horz1" presStyleCnt="0"/>
      <dgm:spPr/>
    </dgm:pt>
    <dgm:pt modelId="{666495F2-80DC-4F10-B79F-A09D2FD0F6BA}" type="pres">
      <dgm:prSet presAssocID="{4E7E5D23-069E-4CFD-B3C6-5C12BE8CDBA2}" presName="tx1" presStyleLbl="revTx" presStyleIdx="3" presStyleCnt="6"/>
      <dgm:spPr/>
    </dgm:pt>
    <dgm:pt modelId="{E60E19AB-8BE5-4085-A561-5EE8D8A0A9AB}" type="pres">
      <dgm:prSet presAssocID="{4E7E5D23-069E-4CFD-B3C6-5C12BE8CDBA2}" presName="vert1" presStyleCnt="0"/>
      <dgm:spPr/>
    </dgm:pt>
    <dgm:pt modelId="{1CCC4622-9153-425B-A133-67B39E31EA18}" type="pres">
      <dgm:prSet presAssocID="{ECFBFFE2-C7FC-47F4-B853-A01C40601DFF}" presName="thickLine" presStyleLbl="alignNode1" presStyleIdx="4" presStyleCnt="6"/>
      <dgm:spPr/>
    </dgm:pt>
    <dgm:pt modelId="{2B00904F-1D71-48D0-944F-094C2F887CB3}" type="pres">
      <dgm:prSet presAssocID="{ECFBFFE2-C7FC-47F4-B853-A01C40601DFF}" presName="horz1" presStyleCnt="0"/>
      <dgm:spPr/>
    </dgm:pt>
    <dgm:pt modelId="{10969631-4D0E-4968-A14C-A43D92BE3119}" type="pres">
      <dgm:prSet presAssocID="{ECFBFFE2-C7FC-47F4-B853-A01C40601DFF}" presName="tx1" presStyleLbl="revTx" presStyleIdx="4" presStyleCnt="6"/>
      <dgm:spPr/>
    </dgm:pt>
    <dgm:pt modelId="{27326F1D-70E4-45A3-AA51-C22BFE35019B}" type="pres">
      <dgm:prSet presAssocID="{ECFBFFE2-C7FC-47F4-B853-A01C40601DFF}" presName="vert1" presStyleCnt="0"/>
      <dgm:spPr/>
    </dgm:pt>
    <dgm:pt modelId="{82A90599-CA23-4303-91F2-A34DA466B959}" type="pres">
      <dgm:prSet presAssocID="{203094AF-EF0E-4291-A19F-BC549C54AB19}" presName="thickLine" presStyleLbl="alignNode1" presStyleIdx="5" presStyleCnt="6"/>
      <dgm:spPr/>
    </dgm:pt>
    <dgm:pt modelId="{4DF21531-2F21-4989-AB13-B2C1D81F89D0}" type="pres">
      <dgm:prSet presAssocID="{203094AF-EF0E-4291-A19F-BC549C54AB19}" presName="horz1" presStyleCnt="0"/>
      <dgm:spPr/>
    </dgm:pt>
    <dgm:pt modelId="{08351CB1-44E8-40BD-A0DC-2ABE073B6ED4}" type="pres">
      <dgm:prSet presAssocID="{203094AF-EF0E-4291-A19F-BC549C54AB19}" presName="tx1" presStyleLbl="revTx" presStyleIdx="5" presStyleCnt="6"/>
      <dgm:spPr/>
    </dgm:pt>
    <dgm:pt modelId="{642AF241-1092-4663-B3AB-DC5C0CA5C7C6}" type="pres">
      <dgm:prSet presAssocID="{203094AF-EF0E-4291-A19F-BC549C54AB19}" presName="vert1" presStyleCnt="0"/>
      <dgm:spPr/>
    </dgm:pt>
  </dgm:ptLst>
  <dgm:cxnLst>
    <dgm:cxn modelId="{96178D05-365B-4233-9EDF-C3D77121C8E4}" type="presOf" srcId="{C89D3545-50F9-4AE0-A0C6-232E64D54E2E}" destId="{795C183E-49F1-4143-8113-7E42FD45FA51}" srcOrd="0" destOrd="0" presId="urn:microsoft.com/office/officeart/2008/layout/LinedList"/>
    <dgm:cxn modelId="{5D337F3D-7EAB-4F6A-96E6-4358E2666662}" type="presOf" srcId="{203094AF-EF0E-4291-A19F-BC549C54AB19}" destId="{08351CB1-44E8-40BD-A0DC-2ABE073B6ED4}" srcOrd="0" destOrd="0" presId="urn:microsoft.com/office/officeart/2008/layout/LinedList"/>
    <dgm:cxn modelId="{AB97BE73-D5E5-4BB6-AD3B-1BE89AE6569A}" type="presOf" srcId="{4E7E5D23-069E-4CFD-B3C6-5C12BE8CDBA2}" destId="{666495F2-80DC-4F10-B79F-A09D2FD0F6BA}" srcOrd="0" destOrd="0" presId="urn:microsoft.com/office/officeart/2008/layout/LinedList"/>
    <dgm:cxn modelId="{10244154-E6A0-4B96-8C8E-624D481F2CE0}" type="presOf" srcId="{ECFBFFE2-C7FC-47F4-B853-A01C40601DFF}" destId="{10969631-4D0E-4968-A14C-A43D92BE3119}" srcOrd="0" destOrd="0" presId="urn:microsoft.com/office/officeart/2008/layout/LinedList"/>
    <dgm:cxn modelId="{BBF21C79-84C0-495D-9FAE-042B45F7B3C9}" srcId="{489A589A-46DE-0F49-B460-E7914F3E440D}" destId="{203094AF-EF0E-4291-A19F-BC549C54AB19}" srcOrd="5" destOrd="0" parTransId="{0D840C9E-E92C-4949-B2A1-E93DDC5E89E1}" sibTransId="{B0A56B03-655F-4D2B-A9B1-5B30695F68A6}"/>
    <dgm:cxn modelId="{36948BA9-C68C-4D36-8ACD-D9C3EFD0FF07}" srcId="{489A589A-46DE-0F49-B460-E7914F3E440D}" destId="{46C76734-6ADC-47C0-AEA5-B62301118985}" srcOrd="0" destOrd="0" parTransId="{F9A41382-FB7B-44CB-A7A6-01708EDCA9DF}" sibTransId="{1190B2D1-1017-44B9-89B4-136871C208EF}"/>
    <dgm:cxn modelId="{0E42C6B1-E718-4291-AC3A-B637F425FA48}" type="presOf" srcId="{83CA5B0D-2A43-4F18-B68E-42FC85D83739}" destId="{3E5A9FE7-104E-49C4-AA65-5BEFD6E4AEA1}" srcOrd="0" destOrd="0" presId="urn:microsoft.com/office/officeart/2008/layout/LinedList"/>
    <dgm:cxn modelId="{6180DBB9-79D6-4250-A089-7A8F5723D980}" srcId="{489A589A-46DE-0F49-B460-E7914F3E440D}" destId="{ECFBFFE2-C7FC-47F4-B853-A01C40601DFF}" srcOrd="4" destOrd="0" parTransId="{649BE66C-73A3-45C3-8388-D1595A768C36}" sibTransId="{739B275A-D7F7-4393-8BA1-43EFB28EB985}"/>
    <dgm:cxn modelId="{2CD103BD-22C2-49A7-BC07-704194384946}" srcId="{489A589A-46DE-0F49-B460-E7914F3E440D}" destId="{C89D3545-50F9-4AE0-A0C6-232E64D54E2E}" srcOrd="1" destOrd="0" parTransId="{41CF5209-1AFE-4E21-AF1D-200FDEF0BA8D}" sibTransId="{187F5662-3AEE-404F-B871-D91F7DF9EC34}"/>
    <dgm:cxn modelId="{9EB55EBD-C746-4637-B1DD-949C6A0BCB0F}" srcId="{489A589A-46DE-0F49-B460-E7914F3E440D}" destId="{83CA5B0D-2A43-4F18-B68E-42FC85D83739}" srcOrd="2" destOrd="0" parTransId="{E6C92A37-0A85-44D1-B1FA-2D5800AA8BF2}" sibTransId="{781082D7-E1C9-4713-9DD6-9FD2E6172CD1}"/>
    <dgm:cxn modelId="{AA4190C3-FAC5-4A3C-9BAA-BFAD7DDD8269}" type="presOf" srcId="{489A589A-46DE-0F49-B460-E7914F3E440D}" destId="{14C50BBE-C0BE-4615-BAF4-1CC9CA6E5727}" srcOrd="0" destOrd="0" presId="urn:microsoft.com/office/officeart/2008/layout/LinedList"/>
    <dgm:cxn modelId="{676936EC-3A17-4DA7-880A-B136E6AE8C0D}" type="presOf" srcId="{46C76734-6ADC-47C0-AEA5-B62301118985}" destId="{32421B00-B268-4A5A-91A9-76D9166F4A8B}" srcOrd="0" destOrd="0" presId="urn:microsoft.com/office/officeart/2008/layout/LinedList"/>
    <dgm:cxn modelId="{A62467FC-AF64-44B8-996F-404CC88B87D2}" srcId="{489A589A-46DE-0F49-B460-E7914F3E440D}" destId="{4E7E5D23-069E-4CFD-B3C6-5C12BE8CDBA2}" srcOrd="3" destOrd="0" parTransId="{193E92E8-1CA7-4CC7-AE12-052D9143E1C1}" sibTransId="{B15E3054-594E-4F72-B365-402209625DF7}"/>
    <dgm:cxn modelId="{8434A280-D08F-4E36-9E5B-E6F816F41165}" type="presParOf" srcId="{14C50BBE-C0BE-4615-BAF4-1CC9CA6E5727}" destId="{B3ED6C58-FA6F-43ED-BF7E-315F9CF7222A}" srcOrd="0" destOrd="0" presId="urn:microsoft.com/office/officeart/2008/layout/LinedList"/>
    <dgm:cxn modelId="{6E378C3B-A504-4924-BC39-C84E5864C672}" type="presParOf" srcId="{14C50BBE-C0BE-4615-BAF4-1CC9CA6E5727}" destId="{C02229B5-3262-4B8C-96BC-42E3B8D5F1B0}" srcOrd="1" destOrd="0" presId="urn:microsoft.com/office/officeart/2008/layout/LinedList"/>
    <dgm:cxn modelId="{83B7FB3D-B2E3-4966-BAF5-8ABD1B5A6832}" type="presParOf" srcId="{C02229B5-3262-4B8C-96BC-42E3B8D5F1B0}" destId="{32421B00-B268-4A5A-91A9-76D9166F4A8B}" srcOrd="0" destOrd="0" presId="urn:microsoft.com/office/officeart/2008/layout/LinedList"/>
    <dgm:cxn modelId="{FC0FE0F7-FCBA-481C-9256-FFD7D98BA74B}" type="presParOf" srcId="{C02229B5-3262-4B8C-96BC-42E3B8D5F1B0}" destId="{7E028744-B94D-4856-8EB2-CAC1F7560061}" srcOrd="1" destOrd="0" presId="urn:microsoft.com/office/officeart/2008/layout/LinedList"/>
    <dgm:cxn modelId="{9869B1F9-3E91-45FE-B2E2-A7B4BF8EFDBB}" type="presParOf" srcId="{14C50BBE-C0BE-4615-BAF4-1CC9CA6E5727}" destId="{3ABC5EE4-D03E-42C3-B1AB-F2C5AAB436A4}" srcOrd="2" destOrd="0" presId="urn:microsoft.com/office/officeart/2008/layout/LinedList"/>
    <dgm:cxn modelId="{3B822FDC-7B68-4097-A4EA-3C67E872C53D}" type="presParOf" srcId="{14C50BBE-C0BE-4615-BAF4-1CC9CA6E5727}" destId="{423C5EEF-70CF-48D9-966A-BC17F78F52D8}" srcOrd="3" destOrd="0" presId="urn:microsoft.com/office/officeart/2008/layout/LinedList"/>
    <dgm:cxn modelId="{06E1F9A3-41C3-4B36-86FA-C3C53C677847}" type="presParOf" srcId="{423C5EEF-70CF-48D9-966A-BC17F78F52D8}" destId="{795C183E-49F1-4143-8113-7E42FD45FA51}" srcOrd="0" destOrd="0" presId="urn:microsoft.com/office/officeart/2008/layout/LinedList"/>
    <dgm:cxn modelId="{C2D77005-90ED-41A8-81C2-2ECFF10FBCC6}" type="presParOf" srcId="{423C5EEF-70CF-48D9-966A-BC17F78F52D8}" destId="{EF48DB1B-7D70-4DB7-8284-9E932F39329A}" srcOrd="1" destOrd="0" presId="urn:microsoft.com/office/officeart/2008/layout/LinedList"/>
    <dgm:cxn modelId="{8A980492-6699-4A92-B5FD-86980F8A46BD}" type="presParOf" srcId="{14C50BBE-C0BE-4615-BAF4-1CC9CA6E5727}" destId="{FB10C932-1E74-49A0-B2C3-8CE93FCFD74B}" srcOrd="4" destOrd="0" presId="urn:microsoft.com/office/officeart/2008/layout/LinedList"/>
    <dgm:cxn modelId="{65DBA72C-28A7-4D8E-B559-5196372B0D45}" type="presParOf" srcId="{14C50BBE-C0BE-4615-BAF4-1CC9CA6E5727}" destId="{4523FCA8-BBAE-46AB-8132-C36CA4D5A394}" srcOrd="5" destOrd="0" presId="urn:microsoft.com/office/officeart/2008/layout/LinedList"/>
    <dgm:cxn modelId="{AA885D99-42F0-440C-A686-F3A0F85BAA0D}" type="presParOf" srcId="{4523FCA8-BBAE-46AB-8132-C36CA4D5A394}" destId="{3E5A9FE7-104E-49C4-AA65-5BEFD6E4AEA1}" srcOrd="0" destOrd="0" presId="urn:microsoft.com/office/officeart/2008/layout/LinedList"/>
    <dgm:cxn modelId="{59F4C574-820D-453D-9869-52EA828549EC}" type="presParOf" srcId="{4523FCA8-BBAE-46AB-8132-C36CA4D5A394}" destId="{BE905941-D5EE-4270-A9B3-D20353BAB2C3}" srcOrd="1" destOrd="0" presId="urn:microsoft.com/office/officeart/2008/layout/LinedList"/>
    <dgm:cxn modelId="{2E634CA8-5A07-4551-8268-F9F12B5D819F}" type="presParOf" srcId="{14C50BBE-C0BE-4615-BAF4-1CC9CA6E5727}" destId="{3B0DB635-D268-48B2-9FDB-15F135CE092F}" srcOrd="6" destOrd="0" presId="urn:microsoft.com/office/officeart/2008/layout/LinedList"/>
    <dgm:cxn modelId="{30FAA8C1-ADA8-4E70-89A5-A2D236E9A95E}" type="presParOf" srcId="{14C50BBE-C0BE-4615-BAF4-1CC9CA6E5727}" destId="{DFACD475-5FE0-4029-9689-03B905D872FC}" srcOrd="7" destOrd="0" presId="urn:microsoft.com/office/officeart/2008/layout/LinedList"/>
    <dgm:cxn modelId="{831A8ADB-FCB6-4B05-BFF9-2ABE0243B4F0}" type="presParOf" srcId="{DFACD475-5FE0-4029-9689-03B905D872FC}" destId="{666495F2-80DC-4F10-B79F-A09D2FD0F6BA}" srcOrd="0" destOrd="0" presId="urn:microsoft.com/office/officeart/2008/layout/LinedList"/>
    <dgm:cxn modelId="{F4312127-86D6-4FFD-B60C-FA0445FA5E8E}" type="presParOf" srcId="{DFACD475-5FE0-4029-9689-03B905D872FC}" destId="{E60E19AB-8BE5-4085-A561-5EE8D8A0A9AB}" srcOrd="1" destOrd="0" presId="urn:microsoft.com/office/officeart/2008/layout/LinedList"/>
    <dgm:cxn modelId="{CD873E5D-1999-4ED6-B38B-165E69B0A096}" type="presParOf" srcId="{14C50BBE-C0BE-4615-BAF4-1CC9CA6E5727}" destId="{1CCC4622-9153-425B-A133-67B39E31EA18}" srcOrd="8" destOrd="0" presId="urn:microsoft.com/office/officeart/2008/layout/LinedList"/>
    <dgm:cxn modelId="{26FCB1EA-1FC2-4101-ACC7-618E1F431A62}" type="presParOf" srcId="{14C50BBE-C0BE-4615-BAF4-1CC9CA6E5727}" destId="{2B00904F-1D71-48D0-944F-094C2F887CB3}" srcOrd="9" destOrd="0" presId="urn:microsoft.com/office/officeart/2008/layout/LinedList"/>
    <dgm:cxn modelId="{C73D6E08-A200-4FFB-B370-B698FB96F7DC}" type="presParOf" srcId="{2B00904F-1D71-48D0-944F-094C2F887CB3}" destId="{10969631-4D0E-4968-A14C-A43D92BE3119}" srcOrd="0" destOrd="0" presId="urn:microsoft.com/office/officeart/2008/layout/LinedList"/>
    <dgm:cxn modelId="{DBC8426A-1535-4DC6-A025-78F37F3AC429}" type="presParOf" srcId="{2B00904F-1D71-48D0-944F-094C2F887CB3}" destId="{27326F1D-70E4-45A3-AA51-C22BFE35019B}" srcOrd="1" destOrd="0" presId="urn:microsoft.com/office/officeart/2008/layout/LinedList"/>
    <dgm:cxn modelId="{06434B1B-D118-4365-9BBF-7C2FD03A3769}" type="presParOf" srcId="{14C50BBE-C0BE-4615-BAF4-1CC9CA6E5727}" destId="{82A90599-CA23-4303-91F2-A34DA466B959}" srcOrd="10" destOrd="0" presId="urn:microsoft.com/office/officeart/2008/layout/LinedList"/>
    <dgm:cxn modelId="{3BFE892E-D9CB-41FB-BB50-E5C3A026526D}" type="presParOf" srcId="{14C50BBE-C0BE-4615-BAF4-1CC9CA6E5727}" destId="{4DF21531-2F21-4989-AB13-B2C1D81F89D0}" srcOrd="11" destOrd="0" presId="urn:microsoft.com/office/officeart/2008/layout/LinedList"/>
    <dgm:cxn modelId="{96FB2FEB-361B-40C7-A2F2-8690BE360DC0}" type="presParOf" srcId="{4DF21531-2F21-4989-AB13-B2C1D81F89D0}" destId="{08351CB1-44E8-40BD-A0DC-2ABE073B6ED4}" srcOrd="0" destOrd="0" presId="urn:microsoft.com/office/officeart/2008/layout/LinedList"/>
    <dgm:cxn modelId="{D8298F8B-1582-48DF-A1B6-A9D228CEA948}" type="presParOf" srcId="{4DF21531-2F21-4989-AB13-B2C1D81F89D0}" destId="{642AF241-1092-4663-B3AB-DC5C0CA5C7C6}"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0F854-FBFC-4170-9C35-1576357B3D4D}" type="doc">
      <dgm:prSet loTypeId="urn:microsoft.com/office/officeart/2009/3/layout/HorizontalOrganizationChart" loCatId="hierarchy" qsTypeId="urn:microsoft.com/office/officeart/2005/8/quickstyle/simple2" qsCatId="simple" csTypeId="urn:microsoft.com/office/officeart/2005/8/colors/accent2_2" csCatId="accent2"/>
      <dgm:spPr/>
      <dgm:t>
        <a:bodyPr/>
        <a:lstStyle/>
        <a:p>
          <a:endParaRPr lang="en-US"/>
        </a:p>
      </dgm:t>
    </dgm:pt>
    <dgm:pt modelId="{0EC0EE9D-7C62-410D-9BF9-737898B3223E}">
      <dgm:prSet/>
      <dgm:spPr/>
      <dgm:t>
        <a:bodyPr/>
        <a:lstStyle/>
        <a:p>
          <a:r>
            <a:rPr lang="en-US"/>
            <a:t>Understand the job requirements</a:t>
          </a:r>
        </a:p>
      </dgm:t>
    </dgm:pt>
    <dgm:pt modelId="{97E7CD43-C5CE-4E57-9EBF-3E20EFCC6C8C}" type="parTrans" cxnId="{6B7FA56B-3F98-4B8A-A485-BB9E8067BD00}">
      <dgm:prSet/>
      <dgm:spPr/>
      <dgm:t>
        <a:bodyPr/>
        <a:lstStyle/>
        <a:p>
          <a:endParaRPr lang="en-US"/>
        </a:p>
      </dgm:t>
    </dgm:pt>
    <dgm:pt modelId="{FFC8EE2D-858E-4EFD-ABE8-02B43061E19B}" type="sibTrans" cxnId="{6B7FA56B-3F98-4B8A-A485-BB9E8067BD00}">
      <dgm:prSet/>
      <dgm:spPr/>
      <dgm:t>
        <a:bodyPr/>
        <a:lstStyle/>
        <a:p>
          <a:endParaRPr lang="en-US"/>
        </a:p>
      </dgm:t>
    </dgm:pt>
    <dgm:pt modelId="{1EBB470D-E6CF-41C0-8CAF-4686A7151D1B}">
      <dgm:prSet/>
      <dgm:spPr/>
      <dgm:t>
        <a:bodyPr/>
        <a:lstStyle/>
        <a:p>
          <a:r>
            <a:rPr lang="en-US"/>
            <a:t>Make sure your skill set matches the position you are applying for</a:t>
          </a:r>
        </a:p>
      </dgm:t>
    </dgm:pt>
    <dgm:pt modelId="{38E65A53-FACF-4954-A87E-A527314D4183}" type="parTrans" cxnId="{B6724E3A-974F-4D87-909C-4A6A7F9C49DF}">
      <dgm:prSet/>
      <dgm:spPr/>
      <dgm:t>
        <a:bodyPr/>
        <a:lstStyle/>
        <a:p>
          <a:endParaRPr lang="en-US"/>
        </a:p>
      </dgm:t>
    </dgm:pt>
    <dgm:pt modelId="{B6113E97-10D7-453C-A3D3-61BEA601E188}" type="sibTrans" cxnId="{B6724E3A-974F-4D87-909C-4A6A7F9C49DF}">
      <dgm:prSet/>
      <dgm:spPr/>
      <dgm:t>
        <a:bodyPr/>
        <a:lstStyle/>
        <a:p>
          <a:endParaRPr lang="en-US"/>
        </a:p>
      </dgm:t>
    </dgm:pt>
    <dgm:pt modelId="{2408D275-B6F8-436F-8D09-3C83457363C6}">
      <dgm:prSet/>
      <dgm:spPr/>
      <dgm:t>
        <a:bodyPr/>
        <a:lstStyle/>
        <a:p>
          <a:r>
            <a:rPr lang="en-US"/>
            <a:t>Time management is KEY!</a:t>
          </a:r>
        </a:p>
      </dgm:t>
    </dgm:pt>
    <dgm:pt modelId="{B38EE796-912D-433B-8DB9-46678D1275D6}" type="parTrans" cxnId="{7B8154E0-454B-4926-B6D7-C3BAF7F402EF}">
      <dgm:prSet/>
      <dgm:spPr/>
      <dgm:t>
        <a:bodyPr/>
        <a:lstStyle/>
        <a:p>
          <a:endParaRPr lang="en-US"/>
        </a:p>
      </dgm:t>
    </dgm:pt>
    <dgm:pt modelId="{F8CB6A47-0594-4910-AD17-3BEF31359E89}" type="sibTrans" cxnId="{7B8154E0-454B-4926-B6D7-C3BAF7F402EF}">
      <dgm:prSet/>
      <dgm:spPr/>
      <dgm:t>
        <a:bodyPr/>
        <a:lstStyle/>
        <a:p>
          <a:endParaRPr lang="en-US"/>
        </a:p>
      </dgm:t>
    </dgm:pt>
    <dgm:pt modelId="{879714AA-3150-4BFD-8E8B-BB46783B5DF3}">
      <dgm:prSet/>
      <dgm:spPr/>
      <dgm:t>
        <a:bodyPr/>
        <a:lstStyle/>
        <a:p>
          <a:r>
            <a:rPr lang="en-US"/>
            <a:t>Allow yourself time to complete the application in one sitting.</a:t>
          </a:r>
        </a:p>
      </dgm:t>
    </dgm:pt>
    <dgm:pt modelId="{1BD3D77E-FE7E-4118-9F74-2F55E93B7FFF}" type="parTrans" cxnId="{73E96A88-178E-446C-9146-891B574EC9F2}">
      <dgm:prSet/>
      <dgm:spPr/>
      <dgm:t>
        <a:bodyPr/>
        <a:lstStyle/>
        <a:p>
          <a:endParaRPr lang="en-US"/>
        </a:p>
      </dgm:t>
    </dgm:pt>
    <dgm:pt modelId="{29E865F0-E481-47EF-81C5-186E8FC88881}" type="sibTrans" cxnId="{73E96A88-178E-446C-9146-891B574EC9F2}">
      <dgm:prSet/>
      <dgm:spPr/>
      <dgm:t>
        <a:bodyPr/>
        <a:lstStyle/>
        <a:p>
          <a:endParaRPr lang="en-US"/>
        </a:p>
      </dgm:t>
    </dgm:pt>
    <dgm:pt modelId="{9422CDA3-0915-4BB9-BE55-C64475905D8E}">
      <dgm:prSet/>
      <dgm:spPr/>
      <dgm:t>
        <a:bodyPr/>
        <a:lstStyle/>
        <a:p>
          <a:r>
            <a:rPr lang="en-US"/>
            <a:t>You do not want to zip through each application like it is a race</a:t>
          </a:r>
        </a:p>
      </dgm:t>
    </dgm:pt>
    <dgm:pt modelId="{3DCCE8E3-0772-4D24-B3BC-E55E10695147}" type="parTrans" cxnId="{B861E5EF-9612-4813-AF0E-48AF2D0B5332}">
      <dgm:prSet/>
      <dgm:spPr/>
      <dgm:t>
        <a:bodyPr/>
        <a:lstStyle/>
        <a:p>
          <a:endParaRPr lang="en-US"/>
        </a:p>
      </dgm:t>
    </dgm:pt>
    <dgm:pt modelId="{F97F4DD2-B373-408D-A4A7-489D303A689B}" type="sibTrans" cxnId="{B861E5EF-9612-4813-AF0E-48AF2D0B5332}">
      <dgm:prSet/>
      <dgm:spPr/>
      <dgm:t>
        <a:bodyPr/>
        <a:lstStyle/>
        <a:p>
          <a:endParaRPr lang="en-US"/>
        </a:p>
      </dgm:t>
    </dgm:pt>
    <dgm:pt modelId="{E577B512-9FC9-4124-906A-56427166667F}">
      <dgm:prSet/>
      <dgm:spPr/>
      <dgm:t>
        <a:bodyPr/>
        <a:lstStyle/>
        <a:p>
          <a:r>
            <a:rPr lang="en-US"/>
            <a:t>Read through carefully and answer each question to the best of your ability</a:t>
          </a:r>
        </a:p>
      </dgm:t>
    </dgm:pt>
    <dgm:pt modelId="{C9E58A87-C549-4C98-9344-52A6AB84CD58}" type="parTrans" cxnId="{EAB10F85-474E-41B2-BD4A-7023305E2322}">
      <dgm:prSet/>
      <dgm:spPr/>
      <dgm:t>
        <a:bodyPr/>
        <a:lstStyle/>
        <a:p>
          <a:endParaRPr lang="en-US"/>
        </a:p>
      </dgm:t>
    </dgm:pt>
    <dgm:pt modelId="{54B42ACA-BC4F-499A-B9C2-383F64D243C1}" type="sibTrans" cxnId="{EAB10F85-474E-41B2-BD4A-7023305E2322}">
      <dgm:prSet/>
      <dgm:spPr/>
      <dgm:t>
        <a:bodyPr/>
        <a:lstStyle/>
        <a:p>
          <a:endParaRPr lang="en-US"/>
        </a:p>
      </dgm:t>
    </dgm:pt>
    <dgm:pt modelId="{B13DFAF1-A508-4150-8EA2-CD01046FB504}" type="pres">
      <dgm:prSet presAssocID="{2A80F854-FBFC-4170-9C35-1576357B3D4D}" presName="hierChild1" presStyleCnt="0">
        <dgm:presLayoutVars>
          <dgm:orgChart val="1"/>
          <dgm:chPref val="1"/>
          <dgm:dir/>
          <dgm:animOne val="branch"/>
          <dgm:animLvl val="lvl"/>
          <dgm:resizeHandles/>
        </dgm:presLayoutVars>
      </dgm:prSet>
      <dgm:spPr/>
    </dgm:pt>
    <dgm:pt modelId="{C16E3B4B-D40A-49CF-ABF7-40341E8BAB96}" type="pres">
      <dgm:prSet presAssocID="{0EC0EE9D-7C62-410D-9BF9-737898B3223E}" presName="hierRoot1" presStyleCnt="0">
        <dgm:presLayoutVars>
          <dgm:hierBranch val="init"/>
        </dgm:presLayoutVars>
      </dgm:prSet>
      <dgm:spPr/>
    </dgm:pt>
    <dgm:pt modelId="{20F02774-E4D1-4414-9054-5B51C17BB422}" type="pres">
      <dgm:prSet presAssocID="{0EC0EE9D-7C62-410D-9BF9-737898B3223E}" presName="rootComposite1" presStyleCnt="0"/>
      <dgm:spPr/>
    </dgm:pt>
    <dgm:pt modelId="{9F8C5D6B-7769-4FE9-B6D8-6631B1E09DFE}" type="pres">
      <dgm:prSet presAssocID="{0EC0EE9D-7C62-410D-9BF9-737898B3223E}" presName="rootText1" presStyleLbl="node0" presStyleIdx="0" presStyleCnt="3">
        <dgm:presLayoutVars>
          <dgm:chPref val="3"/>
        </dgm:presLayoutVars>
      </dgm:prSet>
      <dgm:spPr>
        <a:solidFill>
          <a:srgbClr val="7030A0"/>
        </a:solidFill>
      </dgm:spPr>
    </dgm:pt>
    <dgm:pt modelId="{B640A189-5792-46BD-ABE4-6B0DEC1432FD}" type="pres">
      <dgm:prSet presAssocID="{0EC0EE9D-7C62-410D-9BF9-737898B3223E}" presName="rootConnector1" presStyleLbl="node1" presStyleIdx="0" presStyleCnt="0"/>
      <dgm:spPr/>
    </dgm:pt>
    <dgm:pt modelId="{5556E008-A4A3-41D7-B3B6-237E6E0E78B8}" type="pres">
      <dgm:prSet presAssocID="{0EC0EE9D-7C62-410D-9BF9-737898B3223E}" presName="hierChild2" presStyleCnt="0"/>
      <dgm:spPr/>
    </dgm:pt>
    <dgm:pt modelId="{0FDCC586-802E-4BFB-B145-49474E8CB2D4}" type="pres">
      <dgm:prSet presAssocID="{0EC0EE9D-7C62-410D-9BF9-737898B3223E}" presName="hierChild3" presStyleCnt="0"/>
      <dgm:spPr/>
    </dgm:pt>
    <dgm:pt modelId="{5C7D2599-1ABF-4B42-A2EE-641043CB45D0}" type="pres">
      <dgm:prSet presAssocID="{1EBB470D-E6CF-41C0-8CAF-4686A7151D1B}" presName="hierRoot1" presStyleCnt="0">
        <dgm:presLayoutVars>
          <dgm:hierBranch val="init"/>
        </dgm:presLayoutVars>
      </dgm:prSet>
      <dgm:spPr/>
    </dgm:pt>
    <dgm:pt modelId="{445FB02C-3845-4FDA-A837-B604377ABEA3}" type="pres">
      <dgm:prSet presAssocID="{1EBB470D-E6CF-41C0-8CAF-4686A7151D1B}" presName="rootComposite1" presStyleCnt="0"/>
      <dgm:spPr/>
    </dgm:pt>
    <dgm:pt modelId="{9D9819E6-82C6-4AA9-A778-BEE3A08F21D9}" type="pres">
      <dgm:prSet presAssocID="{1EBB470D-E6CF-41C0-8CAF-4686A7151D1B}" presName="rootText1" presStyleLbl="node0" presStyleIdx="1" presStyleCnt="3">
        <dgm:presLayoutVars>
          <dgm:chPref val="3"/>
        </dgm:presLayoutVars>
      </dgm:prSet>
      <dgm:spPr>
        <a:solidFill>
          <a:srgbClr val="7030A0"/>
        </a:solidFill>
      </dgm:spPr>
    </dgm:pt>
    <dgm:pt modelId="{F9CD21EF-CE6D-4ECD-A641-17CD907F6ABE}" type="pres">
      <dgm:prSet presAssocID="{1EBB470D-E6CF-41C0-8CAF-4686A7151D1B}" presName="rootConnector1" presStyleLbl="node1" presStyleIdx="0" presStyleCnt="0"/>
      <dgm:spPr/>
    </dgm:pt>
    <dgm:pt modelId="{A759814D-5D06-4E76-9D57-6339907B04E5}" type="pres">
      <dgm:prSet presAssocID="{1EBB470D-E6CF-41C0-8CAF-4686A7151D1B}" presName="hierChild2" presStyleCnt="0"/>
      <dgm:spPr/>
    </dgm:pt>
    <dgm:pt modelId="{747B0767-F653-4CC4-8F68-EC02E5A56C77}" type="pres">
      <dgm:prSet presAssocID="{1EBB470D-E6CF-41C0-8CAF-4686A7151D1B}" presName="hierChild3" presStyleCnt="0"/>
      <dgm:spPr/>
    </dgm:pt>
    <dgm:pt modelId="{49DBF0A9-B4FA-48C8-BEB4-68519C066B0E}" type="pres">
      <dgm:prSet presAssocID="{2408D275-B6F8-436F-8D09-3C83457363C6}" presName="hierRoot1" presStyleCnt="0">
        <dgm:presLayoutVars>
          <dgm:hierBranch val="init"/>
        </dgm:presLayoutVars>
      </dgm:prSet>
      <dgm:spPr/>
    </dgm:pt>
    <dgm:pt modelId="{677B362A-DA71-48DC-86F5-3FCA44BAABD5}" type="pres">
      <dgm:prSet presAssocID="{2408D275-B6F8-436F-8D09-3C83457363C6}" presName="rootComposite1" presStyleCnt="0"/>
      <dgm:spPr/>
    </dgm:pt>
    <dgm:pt modelId="{4420CA7D-6A64-4E85-93A5-A36D6E9A1AAE}" type="pres">
      <dgm:prSet presAssocID="{2408D275-B6F8-436F-8D09-3C83457363C6}" presName="rootText1" presStyleLbl="node0" presStyleIdx="2" presStyleCnt="3">
        <dgm:presLayoutVars>
          <dgm:chPref val="3"/>
        </dgm:presLayoutVars>
      </dgm:prSet>
      <dgm:spPr>
        <a:solidFill>
          <a:srgbClr val="7030A0"/>
        </a:solidFill>
      </dgm:spPr>
    </dgm:pt>
    <dgm:pt modelId="{19146455-76C4-43B8-8798-99F2C821612A}" type="pres">
      <dgm:prSet presAssocID="{2408D275-B6F8-436F-8D09-3C83457363C6}" presName="rootConnector1" presStyleLbl="node1" presStyleIdx="0" presStyleCnt="0"/>
      <dgm:spPr/>
    </dgm:pt>
    <dgm:pt modelId="{AB31CFE2-5D5F-4A50-855E-D862EA0F2172}" type="pres">
      <dgm:prSet presAssocID="{2408D275-B6F8-436F-8D09-3C83457363C6}" presName="hierChild2" presStyleCnt="0"/>
      <dgm:spPr/>
    </dgm:pt>
    <dgm:pt modelId="{8E8BFD6C-837B-42DD-B60A-423604C5966E}" type="pres">
      <dgm:prSet presAssocID="{1BD3D77E-FE7E-4118-9F74-2F55E93B7FFF}" presName="Name64" presStyleLbl="parChTrans1D2" presStyleIdx="0" presStyleCnt="3"/>
      <dgm:spPr/>
    </dgm:pt>
    <dgm:pt modelId="{66FF77DF-2493-451D-AAD3-5649B17B6159}" type="pres">
      <dgm:prSet presAssocID="{879714AA-3150-4BFD-8E8B-BB46783B5DF3}" presName="hierRoot2" presStyleCnt="0">
        <dgm:presLayoutVars>
          <dgm:hierBranch val="init"/>
        </dgm:presLayoutVars>
      </dgm:prSet>
      <dgm:spPr/>
    </dgm:pt>
    <dgm:pt modelId="{C9EAE1A6-4230-4D7A-9D08-05F0DC20A6D7}" type="pres">
      <dgm:prSet presAssocID="{879714AA-3150-4BFD-8E8B-BB46783B5DF3}" presName="rootComposite" presStyleCnt="0"/>
      <dgm:spPr/>
    </dgm:pt>
    <dgm:pt modelId="{87B87212-E514-40EF-8A52-8353F1D2648D}" type="pres">
      <dgm:prSet presAssocID="{879714AA-3150-4BFD-8E8B-BB46783B5DF3}" presName="rootText" presStyleLbl="node2" presStyleIdx="0" presStyleCnt="3">
        <dgm:presLayoutVars>
          <dgm:chPref val="3"/>
        </dgm:presLayoutVars>
      </dgm:prSet>
      <dgm:spPr>
        <a:solidFill>
          <a:srgbClr val="7030A0"/>
        </a:solidFill>
      </dgm:spPr>
    </dgm:pt>
    <dgm:pt modelId="{C9B438F8-7664-4DE3-8931-72062192F1EB}" type="pres">
      <dgm:prSet presAssocID="{879714AA-3150-4BFD-8E8B-BB46783B5DF3}" presName="rootConnector" presStyleLbl="node2" presStyleIdx="0" presStyleCnt="3"/>
      <dgm:spPr/>
    </dgm:pt>
    <dgm:pt modelId="{49DA50AD-6B95-4197-BC50-2AD06D44B626}" type="pres">
      <dgm:prSet presAssocID="{879714AA-3150-4BFD-8E8B-BB46783B5DF3}" presName="hierChild4" presStyleCnt="0"/>
      <dgm:spPr/>
    </dgm:pt>
    <dgm:pt modelId="{221E25DA-100F-4D90-BA88-CF0C5B26E4F5}" type="pres">
      <dgm:prSet presAssocID="{879714AA-3150-4BFD-8E8B-BB46783B5DF3}" presName="hierChild5" presStyleCnt="0"/>
      <dgm:spPr/>
    </dgm:pt>
    <dgm:pt modelId="{C30D61E4-05B0-49E6-B0E2-EF243DCA16E9}" type="pres">
      <dgm:prSet presAssocID="{3DCCE8E3-0772-4D24-B3BC-E55E10695147}" presName="Name64" presStyleLbl="parChTrans1D2" presStyleIdx="1" presStyleCnt="3"/>
      <dgm:spPr/>
    </dgm:pt>
    <dgm:pt modelId="{5D28CA86-F549-4609-B717-B03FADB65C18}" type="pres">
      <dgm:prSet presAssocID="{9422CDA3-0915-4BB9-BE55-C64475905D8E}" presName="hierRoot2" presStyleCnt="0">
        <dgm:presLayoutVars>
          <dgm:hierBranch val="init"/>
        </dgm:presLayoutVars>
      </dgm:prSet>
      <dgm:spPr/>
    </dgm:pt>
    <dgm:pt modelId="{140230BF-9404-4C4D-B2D2-CBB8CFA60330}" type="pres">
      <dgm:prSet presAssocID="{9422CDA3-0915-4BB9-BE55-C64475905D8E}" presName="rootComposite" presStyleCnt="0"/>
      <dgm:spPr/>
    </dgm:pt>
    <dgm:pt modelId="{443D107C-99CC-415C-A477-7D1E07712A71}" type="pres">
      <dgm:prSet presAssocID="{9422CDA3-0915-4BB9-BE55-C64475905D8E}" presName="rootText" presStyleLbl="node2" presStyleIdx="1" presStyleCnt="3">
        <dgm:presLayoutVars>
          <dgm:chPref val="3"/>
        </dgm:presLayoutVars>
      </dgm:prSet>
      <dgm:spPr>
        <a:solidFill>
          <a:srgbClr val="7030A0"/>
        </a:solidFill>
      </dgm:spPr>
    </dgm:pt>
    <dgm:pt modelId="{FBCF158D-99F1-4026-A7E8-E537B5708EA5}" type="pres">
      <dgm:prSet presAssocID="{9422CDA3-0915-4BB9-BE55-C64475905D8E}" presName="rootConnector" presStyleLbl="node2" presStyleIdx="1" presStyleCnt="3"/>
      <dgm:spPr/>
    </dgm:pt>
    <dgm:pt modelId="{95341371-A134-4628-A58B-A72A4B39E030}" type="pres">
      <dgm:prSet presAssocID="{9422CDA3-0915-4BB9-BE55-C64475905D8E}" presName="hierChild4" presStyleCnt="0"/>
      <dgm:spPr/>
    </dgm:pt>
    <dgm:pt modelId="{1FA1AB9F-B8EA-4C4E-A350-4A8FFA1F4DEC}" type="pres">
      <dgm:prSet presAssocID="{9422CDA3-0915-4BB9-BE55-C64475905D8E}" presName="hierChild5" presStyleCnt="0"/>
      <dgm:spPr/>
    </dgm:pt>
    <dgm:pt modelId="{9216BFA4-8573-4234-9949-801AEF78FC09}" type="pres">
      <dgm:prSet presAssocID="{C9E58A87-C549-4C98-9344-52A6AB84CD58}" presName="Name64" presStyleLbl="parChTrans1D2" presStyleIdx="2" presStyleCnt="3"/>
      <dgm:spPr/>
    </dgm:pt>
    <dgm:pt modelId="{E97C1830-BA9D-4E01-B974-041A3F952121}" type="pres">
      <dgm:prSet presAssocID="{E577B512-9FC9-4124-906A-56427166667F}" presName="hierRoot2" presStyleCnt="0">
        <dgm:presLayoutVars>
          <dgm:hierBranch val="init"/>
        </dgm:presLayoutVars>
      </dgm:prSet>
      <dgm:spPr/>
    </dgm:pt>
    <dgm:pt modelId="{5DD4916B-5748-438F-BC20-A847E696941A}" type="pres">
      <dgm:prSet presAssocID="{E577B512-9FC9-4124-906A-56427166667F}" presName="rootComposite" presStyleCnt="0"/>
      <dgm:spPr/>
    </dgm:pt>
    <dgm:pt modelId="{95AD37E8-517C-4975-B87D-6E58964A6259}" type="pres">
      <dgm:prSet presAssocID="{E577B512-9FC9-4124-906A-56427166667F}" presName="rootText" presStyleLbl="node2" presStyleIdx="2" presStyleCnt="3">
        <dgm:presLayoutVars>
          <dgm:chPref val="3"/>
        </dgm:presLayoutVars>
      </dgm:prSet>
      <dgm:spPr>
        <a:solidFill>
          <a:srgbClr val="7030A0"/>
        </a:solidFill>
      </dgm:spPr>
    </dgm:pt>
    <dgm:pt modelId="{59BB8B28-6831-4008-A6F8-15F11F60B4D6}" type="pres">
      <dgm:prSet presAssocID="{E577B512-9FC9-4124-906A-56427166667F}" presName="rootConnector" presStyleLbl="node2" presStyleIdx="2" presStyleCnt="3"/>
      <dgm:spPr/>
    </dgm:pt>
    <dgm:pt modelId="{A02C0D35-D060-4E3D-87A2-4E745765E406}" type="pres">
      <dgm:prSet presAssocID="{E577B512-9FC9-4124-906A-56427166667F}" presName="hierChild4" presStyleCnt="0"/>
      <dgm:spPr/>
    </dgm:pt>
    <dgm:pt modelId="{D0D56038-9FA2-4F4D-9791-DACB451068D0}" type="pres">
      <dgm:prSet presAssocID="{E577B512-9FC9-4124-906A-56427166667F}" presName="hierChild5" presStyleCnt="0"/>
      <dgm:spPr/>
    </dgm:pt>
    <dgm:pt modelId="{1388DC12-44CC-4BB8-AA14-14696982C738}" type="pres">
      <dgm:prSet presAssocID="{2408D275-B6F8-436F-8D09-3C83457363C6}" presName="hierChild3" presStyleCnt="0"/>
      <dgm:spPr/>
    </dgm:pt>
  </dgm:ptLst>
  <dgm:cxnLst>
    <dgm:cxn modelId="{ED78FE02-4E99-4641-AAE2-5068B2A73907}" type="presOf" srcId="{1BD3D77E-FE7E-4118-9F74-2F55E93B7FFF}" destId="{8E8BFD6C-837B-42DD-B60A-423604C5966E}" srcOrd="0" destOrd="0" presId="urn:microsoft.com/office/officeart/2009/3/layout/HorizontalOrganizationChart"/>
    <dgm:cxn modelId="{BD760D0A-0131-44C9-A3A1-0C8C7A134192}" type="presOf" srcId="{9422CDA3-0915-4BB9-BE55-C64475905D8E}" destId="{FBCF158D-99F1-4026-A7E8-E537B5708EA5}" srcOrd="1" destOrd="0" presId="urn:microsoft.com/office/officeart/2009/3/layout/HorizontalOrganizationChart"/>
    <dgm:cxn modelId="{EA03200E-D530-425F-B616-D8BD33ABF74C}" type="presOf" srcId="{2408D275-B6F8-436F-8D09-3C83457363C6}" destId="{4420CA7D-6A64-4E85-93A5-A36D6E9A1AAE}" srcOrd="0" destOrd="0" presId="urn:microsoft.com/office/officeart/2009/3/layout/HorizontalOrganizationChart"/>
    <dgm:cxn modelId="{286D7712-4155-4B9F-AA51-ECE452892A92}" type="presOf" srcId="{3DCCE8E3-0772-4D24-B3BC-E55E10695147}" destId="{C30D61E4-05B0-49E6-B0E2-EF243DCA16E9}" srcOrd="0" destOrd="0" presId="urn:microsoft.com/office/officeart/2009/3/layout/HorizontalOrganizationChart"/>
    <dgm:cxn modelId="{53050719-9F92-48CA-AF83-F26067F43706}" type="presOf" srcId="{0EC0EE9D-7C62-410D-9BF9-737898B3223E}" destId="{B640A189-5792-46BD-ABE4-6B0DEC1432FD}" srcOrd="1" destOrd="0" presId="urn:microsoft.com/office/officeart/2009/3/layout/HorizontalOrganizationChart"/>
    <dgm:cxn modelId="{0BC4201A-F4CA-48A3-B0D0-9DA7657C6468}" type="presOf" srcId="{1EBB470D-E6CF-41C0-8CAF-4686A7151D1B}" destId="{F9CD21EF-CE6D-4ECD-A641-17CD907F6ABE}" srcOrd="1" destOrd="0" presId="urn:microsoft.com/office/officeart/2009/3/layout/HorizontalOrganizationChart"/>
    <dgm:cxn modelId="{EB9C181D-CE11-4FDF-8BC2-453A70A1D580}" type="presOf" srcId="{E577B512-9FC9-4124-906A-56427166667F}" destId="{95AD37E8-517C-4975-B87D-6E58964A6259}" srcOrd="0" destOrd="0" presId="urn:microsoft.com/office/officeart/2009/3/layout/HorizontalOrganizationChart"/>
    <dgm:cxn modelId="{108C5A2A-F4DF-4175-B374-0942D5271089}" type="presOf" srcId="{1EBB470D-E6CF-41C0-8CAF-4686A7151D1B}" destId="{9D9819E6-82C6-4AA9-A778-BEE3A08F21D9}" srcOrd="0" destOrd="0" presId="urn:microsoft.com/office/officeart/2009/3/layout/HorizontalOrganizationChart"/>
    <dgm:cxn modelId="{B6724E3A-974F-4D87-909C-4A6A7F9C49DF}" srcId="{2A80F854-FBFC-4170-9C35-1576357B3D4D}" destId="{1EBB470D-E6CF-41C0-8CAF-4686A7151D1B}" srcOrd="1" destOrd="0" parTransId="{38E65A53-FACF-4954-A87E-A527314D4183}" sibTransId="{B6113E97-10D7-453C-A3D3-61BEA601E188}"/>
    <dgm:cxn modelId="{4C6BCF42-DB04-4470-8EEC-3FC908FAADB2}" type="presOf" srcId="{879714AA-3150-4BFD-8E8B-BB46783B5DF3}" destId="{C9B438F8-7664-4DE3-8931-72062192F1EB}" srcOrd="1" destOrd="0" presId="urn:microsoft.com/office/officeart/2009/3/layout/HorizontalOrganizationChart"/>
    <dgm:cxn modelId="{6B7FA56B-3F98-4B8A-A485-BB9E8067BD00}" srcId="{2A80F854-FBFC-4170-9C35-1576357B3D4D}" destId="{0EC0EE9D-7C62-410D-9BF9-737898B3223E}" srcOrd="0" destOrd="0" parTransId="{97E7CD43-C5CE-4E57-9EBF-3E20EFCC6C8C}" sibTransId="{FFC8EE2D-858E-4EFD-ABE8-02B43061E19B}"/>
    <dgm:cxn modelId="{FDE0594E-6FDF-4213-8F41-388D3226B32E}" type="presOf" srcId="{879714AA-3150-4BFD-8E8B-BB46783B5DF3}" destId="{87B87212-E514-40EF-8A52-8353F1D2648D}" srcOrd="0" destOrd="0" presId="urn:microsoft.com/office/officeart/2009/3/layout/HorizontalOrganizationChart"/>
    <dgm:cxn modelId="{DBAC2180-0AEA-49E4-95BF-B8B1C29CBE97}" type="presOf" srcId="{C9E58A87-C549-4C98-9344-52A6AB84CD58}" destId="{9216BFA4-8573-4234-9949-801AEF78FC09}" srcOrd="0" destOrd="0" presId="urn:microsoft.com/office/officeart/2009/3/layout/HorizontalOrganizationChart"/>
    <dgm:cxn modelId="{7B01D283-E1AF-472A-9FF1-0AA160961AA6}" type="presOf" srcId="{E577B512-9FC9-4124-906A-56427166667F}" destId="{59BB8B28-6831-4008-A6F8-15F11F60B4D6}" srcOrd="1" destOrd="0" presId="urn:microsoft.com/office/officeart/2009/3/layout/HorizontalOrganizationChart"/>
    <dgm:cxn modelId="{EAB10F85-474E-41B2-BD4A-7023305E2322}" srcId="{2408D275-B6F8-436F-8D09-3C83457363C6}" destId="{E577B512-9FC9-4124-906A-56427166667F}" srcOrd="2" destOrd="0" parTransId="{C9E58A87-C549-4C98-9344-52A6AB84CD58}" sibTransId="{54B42ACA-BC4F-499A-B9C2-383F64D243C1}"/>
    <dgm:cxn modelId="{73E96A88-178E-446C-9146-891B574EC9F2}" srcId="{2408D275-B6F8-436F-8D09-3C83457363C6}" destId="{879714AA-3150-4BFD-8E8B-BB46783B5DF3}" srcOrd="0" destOrd="0" parTransId="{1BD3D77E-FE7E-4118-9F74-2F55E93B7FFF}" sibTransId="{29E865F0-E481-47EF-81C5-186E8FC88881}"/>
    <dgm:cxn modelId="{DA1E3CCB-DEFB-4446-A798-D7EF2DECE87F}" type="presOf" srcId="{2A80F854-FBFC-4170-9C35-1576357B3D4D}" destId="{B13DFAF1-A508-4150-8EA2-CD01046FB504}" srcOrd="0" destOrd="0" presId="urn:microsoft.com/office/officeart/2009/3/layout/HorizontalOrganizationChart"/>
    <dgm:cxn modelId="{7B8154E0-454B-4926-B6D7-C3BAF7F402EF}" srcId="{2A80F854-FBFC-4170-9C35-1576357B3D4D}" destId="{2408D275-B6F8-436F-8D09-3C83457363C6}" srcOrd="2" destOrd="0" parTransId="{B38EE796-912D-433B-8DB9-46678D1275D6}" sibTransId="{F8CB6A47-0594-4910-AD17-3BEF31359E89}"/>
    <dgm:cxn modelId="{0A1E56E0-D69C-4179-B950-2A52C4C036D3}" type="presOf" srcId="{0EC0EE9D-7C62-410D-9BF9-737898B3223E}" destId="{9F8C5D6B-7769-4FE9-B6D8-6631B1E09DFE}" srcOrd="0" destOrd="0" presId="urn:microsoft.com/office/officeart/2009/3/layout/HorizontalOrganizationChart"/>
    <dgm:cxn modelId="{B861E5EF-9612-4813-AF0E-48AF2D0B5332}" srcId="{2408D275-B6F8-436F-8D09-3C83457363C6}" destId="{9422CDA3-0915-4BB9-BE55-C64475905D8E}" srcOrd="1" destOrd="0" parTransId="{3DCCE8E3-0772-4D24-B3BC-E55E10695147}" sibTransId="{F97F4DD2-B373-408D-A4A7-489D303A689B}"/>
    <dgm:cxn modelId="{2884C0F3-4AD5-4C89-B93A-BC2F5164B45F}" type="presOf" srcId="{9422CDA3-0915-4BB9-BE55-C64475905D8E}" destId="{443D107C-99CC-415C-A477-7D1E07712A71}" srcOrd="0" destOrd="0" presId="urn:microsoft.com/office/officeart/2009/3/layout/HorizontalOrganizationChart"/>
    <dgm:cxn modelId="{4C1756F9-FAE9-4799-BF61-717A99940FF9}" type="presOf" srcId="{2408D275-B6F8-436F-8D09-3C83457363C6}" destId="{19146455-76C4-43B8-8798-99F2C821612A}" srcOrd="1" destOrd="0" presId="urn:microsoft.com/office/officeart/2009/3/layout/HorizontalOrganizationChart"/>
    <dgm:cxn modelId="{854B807B-1D6E-499B-A244-BE15C6E5AAAB}" type="presParOf" srcId="{B13DFAF1-A508-4150-8EA2-CD01046FB504}" destId="{C16E3B4B-D40A-49CF-ABF7-40341E8BAB96}" srcOrd="0" destOrd="0" presId="urn:microsoft.com/office/officeart/2009/3/layout/HorizontalOrganizationChart"/>
    <dgm:cxn modelId="{DE2F77FF-24F1-419B-A330-8AB892F3C615}" type="presParOf" srcId="{C16E3B4B-D40A-49CF-ABF7-40341E8BAB96}" destId="{20F02774-E4D1-4414-9054-5B51C17BB422}" srcOrd="0" destOrd="0" presId="urn:microsoft.com/office/officeart/2009/3/layout/HorizontalOrganizationChart"/>
    <dgm:cxn modelId="{3EC0CB91-B803-4169-9F26-D1F16BA008F6}" type="presParOf" srcId="{20F02774-E4D1-4414-9054-5B51C17BB422}" destId="{9F8C5D6B-7769-4FE9-B6D8-6631B1E09DFE}" srcOrd="0" destOrd="0" presId="urn:microsoft.com/office/officeart/2009/3/layout/HorizontalOrganizationChart"/>
    <dgm:cxn modelId="{7EB7C31F-0EB8-4AFD-A43C-2AECCA9A055F}" type="presParOf" srcId="{20F02774-E4D1-4414-9054-5B51C17BB422}" destId="{B640A189-5792-46BD-ABE4-6B0DEC1432FD}" srcOrd="1" destOrd="0" presId="urn:microsoft.com/office/officeart/2009/3/layout/HorizontalOrganizationChart"/>
    <dgm:cxn modelId="{4B800608-5F39-4B11-995B-B31C35EC29A5}" type="presParOf" srcId="{C16E3B4B-D40A-49CF-ABF7-40341E8BAB96}" destId="{5556E008-A4A3-41D7-B3B6-237E6E0E78B8}" srcOrd="1" destOrd="0" presId="urn:microsoft.com/office/officeart/2009/3/layout/HorizontalOrganizationChart"/>
    <dgm:cxn modelId="{A124787D-0B17-4E1E-A09B-AFA0FEAE9B56}" type="presParOf" srcId="{C16E3B4B-D40A-49CF-ABF7-40341E8BAB96}" destId="{0FDCC586-802E-4BFB-B145-49474E8CB2D4}" srcOrd="2" destOrd="0" presId="urn:microsoft.com/office/officeart/2009/3/layout/HorizontalOrganizationChart"/>
    <dgm:cxn modelId="{45F1EC6F-8060-4146-87F8-113F4ED0D29D}" type="presParOf" srcId="{B13DFAF1-A508-4150-8EA2-CD01046FB504}" destId="{5C7D2599-1ABF-4B42-A2EE-641043CB45D0}" srcOrd="1" destOrd="0" presId="urn:microsoft.com/office/officeart/2009/3/layout/HorizontalOrganizationChart"/>
    <dgm:cxn modelId="{9D279054-5E4B-48E9-80B5-A9ADE199DF8E}" type="presParOf" srcId="{5C7D2599-1ABF-4B42-A2EE-641043CB45D0}" destId="{445FB02C-3845-4FDA-A837-B604377ABEA3}" srcOrd="0" destOrd="0" presId="urn:microsoft.com/office/officeart/2009/3/layout/HorizontalOrganizationChart"/>
    <dgm:cxn modelId="{F2F14447-DD37-49D7-95D8-D48F419348A7}" type="presParOf" srcId="{445FB02C-3845-4FDA-A837-B604377ABEA3}" destId="{9D9819E6-82C6-4AA9-A778-BEE3A08F21D9}" srcOrd="0" destOrd="0" presId="urn:microsoft.com/office/officeart/2009/3/layout/HorizontalOrganizationChart"/>
    <dgm:cxn modelId="{968E2CCB-18C6-4BE5-BF73-9AA902146F25}" type="presParOf" srcId="{445FB02C-3845-4FDA-A837-B604377ABEA3}" destId="{F9CD21EF-CE6D-4ECD-A641-17CD907F6ABE}" srcOrd="1" destOrd="0" presId="urn:microsoft.com/office/officeart/2009/3/layout/HorizontalOrganizationChart"/>
    <dgm:cxn modelId="{BBFB7708-C20C-4C53-AE5A-A1C57D0C556C}" type="presParOf" srcId="{5C7D2599-1ABF-4B42-A2EE-641043CB45D0}" destId="{A759814D-5D06-4E76-9D57-6339907B04E5}" srcOrd="1" destOrd="0" presId="urn:microsoft.com/office/officeart/2009/3/layout/HorizontalOrganizationChart"/>
    <dgm:cxn modelId="{F7EB0B70-A184-433E-A3BE-1821F84F1F08}" type="presParOf" srcId="{5C7D2599-1ABF-4B42-A2EE-641043CB45D0}" destId="{747B0767-F653-4CC4-8F68-EC02E5A56C77}" srcOrd="2" destOrd="0" presId="urn:microsoft.com/office/officeart/2009/3/layout/HorizontalOrganizationChart"/>
    <dgm:cxn modelId="{BD352370-8731-4185-97E9-9161EF829462}" type="presParOf" srcId="{B13DFAF1-A508-4150-8EA2-CD01046FB504}" destId="{49DBF0A9-B4FA-48C8-BEB4-68519C066B0E}" srcOrd="2" destOrd="0" presId="urn:microsoft.com/office/officeart/2009/3/layout/HorizontalOrganizationChart"/>
    <dgm:cxn modelId="{43ABA7E0-9C71-4F83-B4E0-48B51A7A38BD}" type="presParOf" srcId="{49DBF0A9-B4FA-48C8-BEB4-68519C066B0E}" destId="{677B362A-DA71-48DC-86F5-3FCA44BAABD5}" srcOrd="0" destOrd="0" presId="urn:microsoft.com/office/officeart/2009/3/layout/HorizontalOrganizationChart"/>
    <dgm:cxn modelId="{002C9555-D60E-42A6-8FE5-49F1A02B7596}" type="presParOf" srcId="{677B362A-DA71-48DC-86F5-3FCA44BAABD5}" destId="{4420CA7D-6A64-4E85-93A5-A36D6E9A1AAE}" srcOrd="0" destOrd="0" presId="urn:microsoft.com/office/officeart/2009/3/layout/HorizontalOrganizationChart"/>
    <dgm:cxn modelId="{FF50DEC8-739C-42A5-A407-91C188292ACB}" type="presParOf" srcId="{677B362A-DA71-48DC-86F5-3FCA44BAABD5}" destId="{19146455-76C4-43B8-8798-99F2C821612A}" srcOrd="1" destOrd="0" presId="urn:microsoft.com/office/officeart/2009/3/layout/HorizontalOrganizationChart"/>
    <dgm:cxn modelId="{0BE23136-F72B-4AD4-81DF-74510ED5808D}" type="presParOf" srcId="{49DBF0A9-B4FA-48C8-BEB4-68519C066B0E}" destId="{AB31CFE2-5D5F-4A50-855E-D862EA0F2172}" srcOrd="1" destOrd="0" presId="urn:microsoft.com/office/officeart/2009/3/layout/HorizontalOrganizationChart"/>
    <dgm:cxn modelId="{F805E80F-C0C5-4DCE-8730-B0AEEB624AB7}" type="presParOf" srcId="{AB31CFE2-5D5F-4A50-855E-D862EA0F2172}" destId="{8E8BFD6C-837B-42DD-B60A-423604C5966E}" srcOrd="0" destOrd="0" presId="urn:microsoft.com/office/officeart/2009/3/layout/HorizontalOrganizationChart"/>
    <dgm:cxn modelId="{60099E2F-1604-44FE-AECC-10E0952859CB}" type="presParOf" srcId="{AB31CFE2-5D5F-4A50-855E-D862EA0F2172}" destId="{66FF77DF-2493-451D-AAD3-5649B17B6159}" srcOrd="1" destOrd="0" presId="urn:microsoft.com/office/officeart/2009/3/layout/HorizontalOrganizationChart"/>
    <dgm:cxn modelId="{41F137F7-BEF5-4A2D-B18B-34F6B5846B26}" type="presParOf" srcId="{66FF77DF-2493-451D-AAD3-5649B17B6159}" destId="{C9EAE1A6-4230-4D7A-9D08-05F0DC20A6D7}" srcOrd="0" destOrd="0" presId="urn:microsoft.com/office/officeart/2009/3/layout/HorizontalOrganizationChart"/>
    <dgm:cxn modelId="{E952E63E-AB3F-4C62-A87D-0FA4E633A348}" type="presParOf" srcId="{C9EAE1A6-4230-4D7A-9D08-05F0DC20A6D7}" destId="{87B87212-E514-40EF-8A52-8353F1D2648D}" srcOrd="0" destOrd="0" presId="urn:microsoft.com/office/officeart/2009/3/layout/HorizontalOrganizationChart"/>
    <dgm:cxn modelId="{D5B6033F-9461-478E-9B72-E05FF191527E}" type="presParOf" srcId="{C9EAE1A6-4230-4D7A-9D08-05F0DC20A6D7}" destId="{C9B438F8-7664-4DE3-8931-72062192F1EB}" srcOrd="1" destOrd="0" presId="urn:microsoft.com/office/officeart/2009/3/layout/HorizontalOrganizationChart"/>
    <dgm:cxn modelId="{5A96CC6E-2DC4-4387-AF16-61AF0F867191}" type="presParOf" srcId="{66FF77DF-2493-451D-AAD3-5649B17B6159}" destId="{49DA50AD-6B95-4197-BC50-2AD06D44B626}" srcOrd="1" destOrd="0" presId="urn:microsoft.com/office/officeart/2009/3/layout/HorizontalOrganizationChart"/>
    <dgm:cxn modelId="{E978D763-A474-47DE-8B1B-AD3E4CBE8732}" type="presParOf" srcId="{66FF77DF-2493-451D-AAD3-5649B17B6159}" destId="{221E25DA-100F-4D90-BA88-CF0C5B26E4F5}" srcOrd="2" destOrd="0" presId="urn:microsoft.com/office/officeart/2009/3/layout/HorizontalOrganizationChart"/>
    <dgm:cxn modelId="{B2853FD4-2A8B-402F-9506-637711AFB931}" type="presParOf" srcId="{AB31CFE2-5D5F-4A50-855E-D862EA0F2172}" destId="{C30D61E4-05B0-49E6-B0E2-EF243DCA16E9}" srcOrd="2" destOrd="0" presId="urn:microsoft.com/office/officeart/2009/3/layout/HorizontalOrganizationChart"/>
    <dgm:cxn modelId="{F0AB920B-6F1E-455A-A196-CB97E0498838}" type="presParOf" srcId="{AB31CFE2-5D5F-4A50-855E-D862EA0F2172}" destId="{5D28CA86-F549-4609-B717-B03FADB65C18}" srcOrd="3" destOrd="0" presId="urn:microsoft.com/office/officeart/2009/3/layout/HorizontalOrganizationChart"/>
    <dgm:cxn modelId="{139AE151-339F-42B6-A810-96263CAB17AE}" type="presParOf" srcId="{5D28CA86-F549-4609-B717-B03FADB65C18}" destId="{140230BF-9404-4C4D-B2D2-CBB8CFA60330}" srcOrd="0" destOrd="0" presId="urn:microsoft.com/office/officeart/2009/3/layout/HorizontalOrganizationChart"/>
    <dgm:cxn modelId="{F2935A91-88EA-4A48-A6D1-F03D1BB4B94E}" type="presParOf" srcId="{140230BF-9404-4C4D-B2D2-CBB8CFA60330}" destId="{443D107C-99CC-415C-A477-7D1E07712A71}" srcOrd="0" destOrd="0" presId="urn:microsoft.com/office/officeart/2009/3/layout/HorizontalOrganizationChart"/>
    <dgm:cxn modelId="{B80E5F2D-28E6-49C1-AF94-994C93CDBE5A}" type="presParOf" srcId="{140230BF-9404-4C4D-B2D2-CBB8CFA60330}" destId="{FBCF158D-99F1-4026-A7E8-E537B5708EA5}" srcOrd="1" destOrd="0" presId="urn:microsoft.com/office/officeart/2009/3/layout/HorizontalOrganizationChart"/>
    <dgm:cxn modelId="{B0B54F3E-982B-4091-B63A-54FCFD38A7FB}" type="presParOf" srcId="{5D28CA86-F549-4609-B717-B03FADB65C18}" destId="{95341371-A134-4628-A58B-A72A4B39E030}" srcOrd="1" destOrd="0" presId="urn:microsoft.com/office/officeart/2009/3/layout/HorizontalOrganizationChart"/>
    <dgm:cxn modelId="{A1D4F169-2AE5-477A-8FE9-792D3C27E9DC}" type="presParOf" srcId="{5D28CA86-F549-4609-B717-B03FADB65C18}" destId="{1FA1AB9F-B8EA-4C4E-A350-4A8FFA1F4DEC}" srcOrd="2" destOrd="0" presId="urn:microsoft.com/office/officeart/2009/3/layout/HorizontalOrganizationChart"/>
    <dgm:cxn modelId="{F13D7AA3-3555-4A6D-A06D-BED444263F9E}" type="presParOf" srcId="{AB31CFE2-5D5F-4A50-855E-D862EA0F2172}" destId="{9216BFA4-8573-4234-9949-801AEF78FC09}" srcOrd="4" destOrd="0" presId="urn:microsoft.com/office/officeart/2009/3/layout/HorizontalOrganizationChart"/>
    <dgm:cxn modelId="{543D0388-A7DC-48F7-85A1-0822D7493302}" type="presParOf" srcId="{AB31CFE2-5D5F-4A50-855E-D862EA0F2172}" destId="{E97C1830-BA9D-4E01-B974-041A3F952121}" srcOrd="5" destOrd="0" presId="urn:microsoft.com/office/officeart/2009/3/layout/HorizontalOrganizationChart"/>
    <dgm:cxn modelId="{745A1948-74C0-4756-9A0F-06A6B737E6E8}" type="presParOf" srcId="{E97C1830-BA9D-4E01-B974-041A3F952121}" destId="{5DD4916B-5748-438F-BC20-A847E696941A}" srcOrd="0" destOrd="0" presId="urn:microsoft.com/office/officeart/2009/3/layout/HorizontalOrganizationChart"/>
    <dgm:cxn modelId="{C172CE2E-536A-43A1-AEAD-8A2E58B99CD4}" type="presParOf" srcId="{5DD4916B-5748-438F-BC20-A847E696941A}" destId="{95AD37E8-517C-4975-B87D-6E58964A6259}" srcOrd="0" destOrd="0" presId="urn:microsoft.com/office/officeart/2009/3/layout/HorizontalOrganizationChart"/>
    <dgm:cxn modelId="{E1A9D901-CD7F-4745-B295-D797531B02C8}" type="presParOf" srcId="{5DD4916B-5748-438F-BC20-A847E696941A}" destId="{59BB8B28-6831-4008-A6F8-15F11F60B4D6}" srcOrd="1" destOrd="0" presId="urn:microsoft.com/office/officeart/2009/3/layout/HorizontalOrganizationChart"/>
    <dgm:cxn modelId="{5AE9EFA7-DE8C-40A7-B5B8-E4933CF91BAF}" type="presParOf" srcId="{E97C1830-BA9D-4E01-B974-041A3F952121}" destId="{A02C0D35-D060-4E3D-87A2-4E745765E406}" srcOrd="1" destOrd="0" presId="urn:microsoft.com/office/officeart/2009/3/layout/HorizontalOrganizationChart"/>
    <dgm:cxn modelId="{9B1BFC31-067A-419B-9465-D47FBAC57F85}" type="presParOf" srcId="{E97C1830-BA9D-4E01-B974-041A3F952121}" destId="{D0D56038-9FA2-4F4D-9791-DACB451068D0}" srcOrd="2" destOrd="0" presId="urn:microsoft.com/office/officeart/2009/3/layout/HorizontalOrganizationChart"/>
    <dgm:cxn modelId="{39834D1C-6DA2-4378-85DD-96DF02CC254B}" type="presParOf" srcId="{49DBF0A9-B4FA-48C8-BEB4-68519C066B0E}" destId="{1388DC12-44CC-4BB8-AA14-14696982C738}"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D6C58-FA6F-43ED-BF7E-315F9CF7222A}">
      <dsp:nvSpPr>
        <dsp:cNvPr id="0" name=""/>
        <dsp:cNvSpPr/>
      </dsp:nvSpPr>
      <dsp:spPr>
        <a:xfrm>
          <a:off x="0" y="1781"/>
          <a:ext cx="6143423" cy="0"/>
        </a:xfrm>
        <a:prstGeom prst="line">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w="9525" cap="rnd" cmpd="sng" algn="ctr">
          <a:solidFill>
            <a:schemeClr val="accent2">
              <a:hueOff val="0"/>
              <a:satOff val="0"/>
              <a:lumOff val="0"/>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32421B00-B268-4A5A-91A9-76D9166F4A8B}">
      <dsp:nvSpPr>
        <dsp:cNvPr id="0" name=""/>
        <dsp:cNvSpPr/>
      </dsp:nvSpPr>
      <dsp:spPr>
        <a:xfrm>
          <a:off x="0" y="1781"/>
          <a:ext cx="6143423" cy="607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Calibri Light" panose="020F0302020204030204"/>
            </a:rPr>
            <a:t>The Right tools for the Job</a:t>
          </a:r>
        </a:p>
      </dsp:txBody>
      <dsp:txXfrm>
        <a:off x="0" y="1781"/>
        <a:ext cx="6143423" cy="607594"/>
      </dsp:txXfrm>
    </dsp:sp>
    <dsp:sp modelId="{3ABC5EE4-D03E-42C3-B1AB-F2C5AAB436A4}">
      <dsp:nvSpPr>
        <dsp:cNvPr id="0" name=""/>
        <dsp:cNvSpPr/>
      </dsp:nvSpPr>
      <dsp:spPr>
        <a:xfrm>
          <a:off x="0" y="609376"/>
          <a:ext cx="6143423" cy="0"/>
        </a:xfrm>
        <a:prstGeom prst="line">
          <a:avLst/>
        </a:prstGeom>
        <a:gradFill rotWithShape="0">
          <a:gsLst>
            <a:gs pos="0">
              <a:schemeClr val="accent2">
                <a:hueOff val="-1661085"/>
                <a:satOff val="-7891"/>
                <a:lumOff val="-2471"/>
                <a:alphaOff val="0"/>
                <a:tint val="98000"/>
                <a:lumMod val="100000"/>
              </a:schemeClr>
            </a:gs>
            <a:gs pos="100000">
              <a:schemeClr val="accent2">
                <a:hueOff val="-1661085"/>
                <a:satOff val="-7891"/>
                <a:lumOff val="-2471"/>
                <a:alphaOff val="0"/>
                <a:shade val="88000"/>
                <a:lumMod val="88000"/>
              </a:schemeClr>
            </a:gs>
          </a:gsLst>
          <a:lin ang="5400000" scaled="1"/>
        </a:gradFill>
        <a:ln w="9525" cap="rnd" cmpd="sng" algn="ctr">
          <a:solidFill>
            <a:schemeClr val="accent2">
              <a:hueOff val="-1661085"/>
              <a:satOff val="-7891"/>
              <a:lumOff val="-2471"/>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795C183E-49F1-4143-8113-7E42FD45FA51}">
      <dsp:nvSpPr>
        <dsp:cNvPr id="0" name=""/>
        <dsp:cNvSpPr/>
      </dsp:nvSpPr>
      <dsp:spPr>
        <a:xfrm>
          <a:off x="0" y="609376"/>
          <a:ext cx="6143423" cy="607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Calibri Light" panose="020F0302020204030204"/>
            </a:rPr>
            <a:t>Thing's to know </a:t>
          </a:r>
        </a:p>
      </dsp:txBody>
      <dsp:txXfrm>
        <a:off x="0" y="609376"/>
        <a:ext cx="6143423" cy="607594"/>
      </dsp:txXfrm>
    </dsp:sp>
    <dsp:sp modelId="{FB10C932-1E74-49A0-B2C3-8CE93FCFD74B}">
      <dsp:nvSpPr>
        <dsp:cNvPr id="0" name=""/>
        <dsp:cNvSpPr/>
      </dsp:nvSpPr>
      <dsp:spPr>
        <a:xfrm>
          <a:off x="0" y="1216971"/>
          <a:ext cx="6143423" cy="0"/>
        </a:xfrm>
        <a:prstGeom prst="line">
          <a:avLst/>
        </a:prstGeom>
        <a:gradFill rotWithShape="0">
          <a:gsLst>
            <a:gs pos="0">
              <a:schemeClr val="accent2">
                <a:hueOff val="-3322170"/>
                <a:satOff val="-15782"/>
                <a:lumOff val="-4941"/>
                <a:alphaOff val="0"/>
                <a:tint val="98000"/>
                <a:lumMod val="100000"/>
              </a:schemeClr>
            </a:gs>
            <a:gs pos="100000">
              <a:schemeClr val="accent2">
                <a:hueOff val="-3322170"/>
                <a:satOff val="-15782"/>
                <a:lumOff val="-4941"/>
                <a:alphaOff val="0"/>
                <a:shade val="88000"/>
                <a:lumMod val="88000"/>
              </a:schemeClr>
            </a:gs>
          </a:gsLst>
          <a:lin ang="5400000" scaled="1"/>
        </a:gradFill>
        <a:ln w="9525" cap="rnd" cmpd="sng" algn="ctr">
          <a:solidFill>
            <a:schemeClr val="accent2">
              <a:hueOff val="-3322170"/>
              <a:satOff val="-15782"/>
              <a:lumOff val="-4941"/>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3E5A9FE7-104E-49C4-AA65-5BEFD6E4AEA1}">
      <dsp:nvSpPr>
        <dsp:cNvPr id="0" name=""/>
        <dsp:cNvSpPr/>
      </dsp:nvSpPr>
      <dsp:spPr>
        <a:xfrm>
          <a:off x="0" y="1216971"/>
          <a:ext cx="6143423" cy="607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Calibri Light" panose="020F0302020204030204"/>
            </a:rPr>
            <a:t>Traditional vs Online</a:t>
          </a:r>
        </a:p>
      </dsp:txBody>
      <dsp:txXfrm>
        <a:off x="0" y="1216971"/>
        <a:ext cx="6143423" cy="607594"/>
      </dsp:txXfrm>
    </dsp:sp>
    <dsp:sp modelId="{3B0DB635-D268-48B2-9FDB-15F135CE092F}">
      <dsp:nvSpPr>
        <dsp:cNvPr id="0" name=""/>
        <dsp:cNvSpPr/>
      </dsp:nvSpPr>
      <dsp:spPr>
        <a:xfrm>
          <a:off x="0" y="1824566"/>
          <a:ext cx="6143423" cy="0"/>
        </a:xfrm>
        <a:prstGeom prst="line">
          <a:avLst/>
        </a:prstGeom>
        <a:gradFill rotWithShape="0">
          <a:gsLst>
            <a:gs pos="0">
              <a:schemeClr val="accent2">
                <a:hueOff val="-4983256"/>
                <a:satOff val="-23673"/>
                <a:lumOff val="-7412"/>
                <a:alphaOff val="0"/>
                <a:tint val="98000"/>
                <a:lumMod val="100000"/>
              </a:schemeClr>
            </a:gs>
            <a:gs pos="100000">
              <a:schemeClr val="accent2">
                <a:hueOff val="-4983256"/>
                <a:satOff val="-23673"/>
                <a:lumOff val="-7412"/>
                <a:alphaOff val="0"/>
                <a:shade val="88000"/>
                <a:lumMod val="88000"/>
              </a:schemeClr>
            </a:gs>
          </a:gsLst>
          <a:lin ang="5400000" scaled="1"/>
        </a:gradFill>
        <a:ln w="9525" cap="rnd" cmpd="sng" algn="ctr">
          <a:solidFill>
            <a:schemeClr val="accent2">
              <a:hueOff val="-4983256"/>
              <a:satOff val="-23673"/>
              <a:lumOff val="-7412"/>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666495F2-80DC-4F10-B79F-A09D2FD0F6BA}">
      <dsp:nvSpPr>
        <dsp:cNvPr id="0" name=""/>
        <dsp:cNvSpPr/>
      </dsp:nvSpPr>
      <dsp:spPr>
        <a:xfrm>
          <a:off x="0" y="1824566"/>
          <a:ext cx="6143423" cy="607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Calibri Light" panose="020F0302020204030204"/>
            </a:rPr>
            <a:t>Application Tracking System</a:t>
          </a:r>
        </a:p>
      </dsp:txBody>
      <dsp:txXfrm>
        <a:off x="0" y="1824566"/>
        <a:ext cx="6143423" cy="607594"/>
      </dsp:txXfrm>
    </dsp:sp>
    <dsp:sp modelId="{1CCC4622-9153-425B-A133-67B39E31EA18}">
      <dsp:nvSpPr>
        <dsp:cNvPr id="0" name=""/>
        <dsp:cNvSpPr/>
      </dsp:nvSpPr>
      <dsp:spPr>
        <a:xfrm>
          <a:off x="0" y="2432161"/>
          <a:ext cx="6143423" cy="0"/>
        </a:xfrm>
        <a:prstGeom prst="line">
          <a:avLst/>
        </a:prstGeom>
        <a:gradFill rotWithShape="0">
          <a:gsLst>
            <a:gs pos="0">
              <a:schemeClr val="accent2">
                <a:hueOff val="-6644341"/>
                <a:satOff val="-31564"/>
                <a:lumOff val="-9882"/>
                <a:alphaOff val="0"/>
                <a:tint val="98000"/>
                <a:lumMod val="100000"/>
              </a:schemeClr>
            </a:gs>
            <a:gs pos="100000">
              <a:schemeClr val="accent2">
                <a:hueOff val="-6644341"/>
                <a:satOff val="-31564"/>
                <a:lumOff val="-9882"/>
                <a:alphaOff val="0"/>
                <a:shade val="88000"/>
                <a:lumMod val="88000"/>
              </a:schemeClr>
            </a:gs>
          </a:gsLst>
          <a:lin ang="5400000" scaled="1"/>
        </a:gradFill>
        <a:ln w="9525" cap="rnd" cmpd="sng" algn="ctr">
          <a:solidFill>
            <a:schemeClr val="accent2">
              <a:hueOff val="-6644341"/>
              <a:satOff val="-31564"/>
              <a:lumOff val="-9882"/>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10969631-4D0E-4968-A14C-A43D92BE3119}">
      <dsp:nvSpPr>
        <dsp:cNvPr id="0" name=""/>
        <dsp:cNvSpPr/>
      </dsp:nvSpPr>
      <dsp:spPr>
        <a:xfrm>
          <a:off x="0" y="2432161"/>
          <a:ext cx="6143423" cy="607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Calibri Light" panose="020F0302020204030204"/>
            </a:rPr>
            <a:t>Keywords and Phrases</a:t>
          </a:r>
        </a:p>
      </dsp:txBody>
      <dsp:txXfrm>
        <a:off x="0" y="2432161"/>
        <a:ext cx="6143423" cy="607594"/>
      </dsp:txXfrm>
    </dsp:sp>
    <dsp:sp modelId="{82A90599-CA23-4303-91F2-A34DA466B959}">
      <dsp:nvSpPr>
        <dsp:cNvPr id="0" name=""/>
        <dsp:cNvSpPr/>
      </dsp:nvSpPr>
      <dsp:spPr>
        <a:xfrm>
          <a:off x="0" y="3039756"/>
          <a:ext cx="6143423" cy="0"/>
        </a:xfrm>
        <a:prstGeom prst="line">
          <a:avLst/>
        </a:prstGeom>
        <a:gradFill rotWithShape="0">
          <a:gsLst>
            <a:gs pos="0">
              <a:schemeClr val="accent2">
                <a:hueOff val="-8305426"/>
                <a:satOff val="-39455"/>
                <a:lumOff val="-12353"/>
                <a:alphaOff val="0"/>
                <a:tint val="98000"/>
                <a:lumMod val="100000"/>
              </a:schemeClr>
            </a:gs>
            <a:gs pos="100000">
              <a:schemeClr val="accent2">
                <a:hueOff val="-8305426"/>
                <a:satOff val="-39455"/>
                <a:lumOff val="-12353"/>
                <a:alphaOff val="0"/>
                <a:shade val="88000"/>
                <a:lumMod val="88000"/>
              </a:schemeClr>
            </a:gs>
          </a:gsLst>
          <a:lin ang="5400000" scaled="1"/>
        </a:gradFill>
        <a:ln w="9525" cap="rnd" cmpd="sng" algn="ctr">
          <a:solidFill>
            <a:schemeClr val="accent2">
              <a:hueOff val="-8305426"/>
              <a:satOff val="-39455"/>
              <a:lumOff val="-12353"/>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08351CB1-44E8-40BD-A0DC-2ABE073B6ED4}">
      <dsp:nvSpPr>
        <dsp:cNvPr id="0" name=""/>
        <dsp:cNvSpPr/>
      </dsp:nvSpPr>
      <dsp:spPr>
        <a:xfrm>
          <a:off x="0" y="3039756"/>
          <a:ext cx="6143423" cy="607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Calibri Light" panose="020F0302020204030204"/>
            </a:rPr>
            <a:t>Cover letter</a:t>
          </a:r>
        </a:p>
      </dsp:txBody>
      <dsp:txXfrm>
        <a:off x="0" y="3039756"/>
        <a:ext cx="6143423" cy="607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6BFA4-8573-4234-9949-801AEF78FC09}">
      <dsp:nvSpPr>
        <dsp:cNvPr id="0" name=""/>
        <dsp:cNvSpPr/>
      </dsp:nvSpPr>
      <dsp:spPr>
        <a:xfrm>
          <a:off x="5197434" y="2931451"/>
          <a:ext cx="578683" cy="1244169"/>
        </a:xfrm>
        <a:custGeom>
          <a:avLst/>
          <a:gdLst/>
          <a:ahLst/>
          <a:cxnLst/>
          <a:rect l="0" t="0" r="0" b="0"/>
          <a:pathLst>
            <a:path>
              <a:moveTo>
                <a:pt x="0" y="0"/>
              </a:moveTo>
              <a:lnTo>
                <a:pt x="289341" y="0"/>
              </a:lnTo>
              <a:lnTo>
                <a:pt x="289341" y="1244169"/>
              </a:lnTo>
              <a:lnTo>
                <a:pt x="578683" y="1244169"/>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0D61E4-05B0-49E6-B0E2-EF243DCA16E9}">
      <dsp:nvSpPr>
        <dsp:cNvPr id="0" name=""/>
        <dsp:cNvSpPr/>
      </dsp:nvSpPr>
      <dsp:spPr>
        <a:xfrm>
          <a:off x="5197434" y="2885731"/>
          <a:ext cx="578683" cy="91440"/>
        </a:xfrm>
        <a:custGeom>
          <a:avLst/>
          <a:gdLst/>
          <a:ahLst/>
          <a:cxnLst/>
          <a:rect l="0" t="0" r="0" b="0"/>
          <a:pathLst>
            <a:path>
              <a:moveTo>
                <a:pt x="0" y="45720"/>
              </a:moveTo>
              <a:lnTo>
                <a:pt x="578683" y="4572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8BFD6C-837B-42DD-B60A-423604C5966E}">
      <dsp:nvSpPr>
        <dsp:cNvPr id="0" name=""/>
        <dsp:cNvSpPr/>
      </dsp:nvSpPr>
      <dsp:spPr>
        <a:xfrm>
          <a:off x="5197434" y="1687282"/>
          <a:ext cx="578683" cy="1244169"/>
        </a:xfrm>
        <a:custGeom>
          <a:avLst/>
          <a:gdLst/>
          <a:ahLst/>
          <a:cxnLst/>
          <a:rect l="0" t="0" r="0" b="0"/>
          <a:pathLst>
            <a:path>
              <a:moveTo>
                <a:pt x="0" y="1244169"/>
              </a:moveTo>
              <a:lnTo>
                <a:pt x="289341" y="1244169"/>
              </a:lnTo>
              <a:lnTo>
                <a:pt x="289341" y="0"/>
              </a:lnTo>
              <a:lnTo>
                <a:pt x="578683" y="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8C5D6B-7769-4FE9-B6D8-6631B1E09DFE}">
      <dsp:nvSpPr>
        <dsp:cNvPr id="0" name=""/>
        <dsp:cNvSpPr/>
      </dsp:nvSpPr>
      <dsp:spPr>
        <a:xfrm>
          <a:off x="2304017" y="1866"/>
          <a:ext cx="2893417" cy="882492"/>
        </a:xfrm>
        <a:prstGeom prst="rect">
          <a:avLst/>
        </a:prstGeom>
        <a:solidFill>
          <a:srgbClr val="7030A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Understand the job requirements</a:t>
          </a:r>
        </a:p>
      </dsp:txBody>
      <dsp:txXfrm>
        <a:off x="2304017" y="1866"/>
        <a:ext cx="2893417" cy="882492"/>
      </dsp:txXfrm>
    </dsp:sp>
    <dsp:sp modelId="{9D9819E6-82C6-4AA9-A778-BEE3A08F21D9}">
      <dsp:nvSpPr>
        <dsp:cNvPr id="0" name=""/>
        <dsp:cNvSpPr/>
      </dsp:nvSpPr>
      <dsp:spPr>
        <a:xfrm>
          <a:off x="2304017" y="1246036"/>
          <a:ext cx="2893417" cy="882492"/>
        </a:xfrm>
        <a:prstGeom prst="rect">
          <a:avLst/>
        </a:prstGeom>
        <a:solidFill>
          <a:srgbClr val="7030A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Make sure your skill set matches the position you are applying for</a:t>
          </a:r>
        </a:p>
      </dsp:txBody>
      <dsp:txXfrm>
        <a:off x="2304017" y="1246036"/>
        <a:ext cx="2893417" cy="882492"/>
      </dsp:txXfrm>
    </dsp:sp>
    <dsp:sp modelId="{4420CA7D-6A64-4E85-93A5-A36D6E9A1AAE}">
      <dsp:nvSpPr>
        <dsp:cNvPr id="0" name=""/>
        <dsp:cNvSpPr/>
      </dsp:nvSpPr>
      <dsp:spPr>
        <a:xfrm>
          <a:off x="2304017" y="2490205"/>
          <a:ext cx="2893417" cy="882492"/>
        </a:xfrm>
        <a:prstGeom prst="rect">
          <a:avLst/>
        </a:prstGeom>
        <a:solidFill>
          <a:srgbClr val="7030A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Time management is KEY!</a:t>
          </a:r>
        </a:p>
      </dsp:txBody>
      <dsp:txXfrm>
        <a:off x="2304017" y="2490205"/>
        <a:ext cx="2893417" cy="882492"/>
      </dsp:txXfrm>
    </dsp:sp>
    <dsp:sp modelId="{87B87212-E514-40EF-8A52-8353F1D2648D}">
      <dsp:nvSpPr>
        <dsp:cNvPr id="0" name=""/>
        <dsp:cNvSpPr/>
      </dsp:nvSpPr>
      <dsp:spPr>
        <a:xfrm>
          <a:off x="5776117" y="1246036"/>
          <a:ext cx="2893417" cy="882492"/>
        </a:xfrm>
        <a:prstGeom prst="rect">
          <a:avLst/>
        </a:prstGeom>
        <a:solidFill>
          <a:srgbClr val="7030A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Allow yourself time to complete the application in one sitting.</a:t>
          </a:r>
        </a:p>
      </dsp:txBody>
      <dsp:txXfrm>
        <a:off x="5776117" y="1246036"/>
        <a:ext cx="2893417" cy="882492"/>
      </dsp:txXfrm>
    </dsp:sp>
    <dsp:sp modelId="{443D107C-99CC-415C-A477-7D1E07712A71}">
      <dsp:nvSpPr>
        <dsp:cNvPr id="0" name=""/>
        <dsp:cNvSpPr/>
      </dsp:nvSpPr>
      <dsp:spPr>
        <a:xfrm>
          <a:off x="5776117" y="2490205"/>
          <a:ext cx="2893417" cy="882492"/>
        </a:xfrm>
        <a:prstGeom prst="rect">
          <a:avLst/>
        </a:prstGeom>
        <a:solidFill>
          <a:srgbClr val="7030A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You do not want to zip through each application like it is a race</a:t>
          </a:r>
        </a:p>
      </dsp:txBody>
      <dsp:txXfrm>
        <a:off x="5776117" y="2490205"/>
        <a:ext cx="2893417" cy="882492"/>
      </dsp:txXfrm>
    </dsp:sp>
    <dsp:sp modelId="{95AD37E8-517C-4975-B87D-6E58964A6259}">
      <dsp:nvSpPr>
        <dsp:cNvPr id="0" name=""/>
        <dsp:cNvSpPr/>
      </dsp:nvSpPr>
      <dsp:spPr>
        <a:xfrm>
          <a:off x="5776117" y="3734374"/>
          <a:ext cx="2893417" cy="882492"/>
        </a:xfrm>
        <a:prstGeom prst="rect">
          <a:avLst/>
        </a:prstGeom>
        <a:solidFill>
          <a:srgbClr val="7030A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Read through carefully and answer each question to the best of your ability</a:t>
          </a:r>
        </a:p>
      </dsp:txBody>
      <dsp:txXfrm>
        <a:off x="5776117" y="3734374"/>
        <a:ext cx="2893417" cy="8824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3/19/2024</a:t>
            </a:fld>
            <a:endParaRPr lang="en-US"/>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3/19/2024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a:p>
        </p:txBody>
      </p:sp>
    </p:spTree>
    <p:extLst>
      <p:ext uri="{BB962C8B-B14F-4D97-AF65-F5344CB8AC3E}">
        <p14:creationId xmlns:p14="http://schemas.microsoft.com/office/powerpoint/2010/main" val="16366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a:p>
        </p:txBody>
      </p:sp>
    </p:spTree>
    <p:extLst>
      <p:ext uri="{BB962C8B-B14F-4D97-AF65-F5344CB8AC3E}">
        <p14:creationId xmlns:p14="http://schemas.microsoft.com/office/powerpoint/2010/main" val="724031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a:p>
        </p:txBody>
      </p:sp>
    </p:spTree>
    <p:extLst>
      <p:ext uri="{BB962C8B-B14F-4D97-AF65-F5344CB8AC3E}">
        <p14:creationId xmlns:p14="http://schemas.microsoft.com/office/powerpoint/2010/main" val="173010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544625-0ADF-4414-89A2-9E135F0C849F}" type="slidenum">
              <a:rPr lang="en-US" smtClean="0"/>
              <a:t>18</a:t>
            </a:fld>
            <a:endParaRPr lang="en-US"/>
          </a:p>
        </p:txBody>
      </p:sp>
    </p:spTree>
    <p:extLst>
      <p:ext uri="{BB962C8B-B14F-4D97-AF65-F5344CB8AC3E}">
        <p14:creationId xmlns:p14="http://schemas.microsoft.com/office/powerpoint/2010/main" val="20483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3/19/2024</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smtClean="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smtClean="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3/19/2024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hyperlink" Target="https://www.ft.com/content/a8d262f4-5d52-4464-8714-e21a457aab3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8.jpeg"/><Relationship Id="rId10" Type="http://schemas.microsoft.com/office/2007/relationships/diagramDrawing" Target="../diagrams/drawing1.xml"/><Relationship Id="rId4" Type="http://schemas.openxmlformats.org/officeDocument/2006/relationships/image" Target="../media/image7.jpe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novoresume.com/career-blog/top-10-most-powerful-action-words-for-resume"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3108E4F-1715-D0D9-4A4E-57471A2D0718}"/>
              </a:ext>
            </a:extLst>
          </p:cNvPr>
          <p:cNvPicPr>
            <a:picLocks noChangeAspect="1"/>
          </p:cNvPicPr>
          <p:nvPr/>
        </p:nvPicPr>
        <p:blipFill rotWithShape="1">
          <a:blip r:embed="rId4"/>
          <a:srcRect r="2" b="2740"/>
          <a:stretch/>
        </p:blipFill>
        <p:spPr>
          <a:xfrm>
            <a:off x="2787391" y="975"/>
            <a:ext cx="9401433" cy="6858000"/>
          </a:xfrm>
          <a:prstGeom prst="rect">
            <a:avLst/>
          </a:prstGeom>
        </p:spPr>
      </p:pic>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3833" y="607229"/>
            <a:ext cx="12191980" cy="6857990"/>
          </a:xfrm>
          <a:custGeom>
            <a:avLst/>
            <a:gdLst/>
            <a:ahLst/>
            <a:cxnLst/>
            <a:rect l="l" t="t" r="r" b="b"/>
            <a:pathLst>
              <a:path w="12192000" h="6858000">
                <a:moveTo>
                  <a:pt x="10767920" y="0"/>
                </a:moveTo>
                <a:lnTo>
                  <a:pt x="12192000" y="0"/>
                </a:lnTo>
                <a:lnTo>
                  <a:pt x="12192000" y="927417"/>
                </a:lnTo>
                <a:lnTo>
                  <a:pt x="12082763" y="823269"/>
                </a:lnTo>
                <a:cubicBezTo>
                  <a:pt x="11719580" y="493176"/>
                  <a:pt x="11300738" y="223239"/>
                  <a:pt x="10841978" y="29200"/>
                </a:cubicBezTo>
                <a:close/>
                <a:moveTo>
                  <a:pt x="6012882" y="0"/>
                </a:moveTo>
                <a:lnTo>
                  <a:pt x="7504417" y="0"/>
                </a:lnTo>
                <a:lnTo>
                  <a:pt x="7430359" y="29200"/>
                </a:lnTo>
                <a:cubicBezTo>
                  <a:pt x="5857467" y="694478"/>
                  <a:pt x="4753816" y="2251936"/>
                  <a:pt x="4753816" y="4067166"/>
                </a:cubicBezTo>
                <a:cubicBezTo>
                  <a:pt x="4753816" y="5126051"/>
                  <a:pt x="5129364" y="6097221"/>
                  <a:pt x="5754532" y="6854750"/>
                </a:cubicBezTo>
                <a:lnTo>
                  <a:pt x="5757486" y="6858000"/>
                </a:lnTo>
                <a:lnTo>
                  <a:pt x="4830677" y="6858000"/>
                </a:lnTo>
                <a:lnTo>
                  <a:pt x="4745134" y="6724465"/>
                </a:lnTo>
                <a:cubicBezTo>
                  <a:pt x="4274836" y="5949876"/>
                  <a:pt x="4004010" y="5040579"/>
                  <a:pt x="4004010" y="4067979"/>
                </a:cubicBezTo>
                <a:cubicBezTo>
                  <a:pt x="4004010" y="2476453"/>
                  <a:pt x="4729195" y="1054430"/>
                  <a:pt x="5866922" y="114788"/>
                </a:cubicBezTo>
                <a:close/>
                <a:moveTo>
                  <a:pt x="0" y="0"/>
                </a:moveTo>
                <a:lnTo>
                  <a:pt x="4336230" y="0"/>
                </a:lnTo>
                <a:lnTo>
                  <a:pt x="4279837" y="65151"/>
                </a:lnTo>
                <a:cubicBezTo>
                  <a:pt x="3384436" y="1150943"/>
                  <a:pt x="2846555" y="2542953"/>
                  <a:pt x="2846555" y="4060687"/>
                </a:cubicBezTo>
                <a:cubicBezTo>
                  <a:pt x="2846555" y="5036374"/>
                  <a:pt x="3068843" y="5960103"/>
                  <a:pt x="3465501" y="6783922"/>
                </a:cubicBezTo>
                <a:lnTo>
                  <a:pt x="3503413" y="6858000"/>
                </a:lnTo>
                <a:lnTo>
                  <a:pt x="0" y="6858000"/>
                </a:lnTo>
                <a:close/>
              </a:path>
            </a:pathLst>
          </a:custGeom>
        </p:spPr>
      </p:pic>
      <p:sp>
        <p:nvSpPr>
          <p:cNvPr id="99" name="Freeform 95">
            <a:extLst>
              <a:ext uri="{FF2B5EF4-FFF2-40B4-BE49-F238E27FC236}">
                <a16:creationId xmlns:a16="http://schemas.microsoft.com/office/drawing/2014/main" id="{CFE90A72-C5FB-4E81-B636-8C9F0BF09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6555" y="-18287"/>
            <a:ext cx="9373908" cy="6920069"/>
          </a:xfrm>
          <a:custGeom>
            <a:avLst/>
            <a:gdLst>
              <a:gd name="connsiteX0" fmla="*/ 9363722 w 9373908"/>
              <a:gd name="connsiteY0" fmla="*/ 0 h 6920069"/>
              <a:gd name="connsiteX1" fmla="*/ 9373908 w 9373908"/>
              <a:gd name="connsiteY1" fmla="*/ 0 h 6920069"/>
              <a:gd name="connsiteX2" fmla="*/ 9373908 w 9373908"/>
              <a:gd name="connsiteY2" fmla="*/ 8011 h 6920069"/>
              <a:gd name="connsiteX3" fmla="*/ 4704244 w 9373908"/>
              <a:gd name="connsiteY3" fmla="*/ 0 h 6920069"/>
              <a:gd name="connsiteX4" fmla="*/ 7874983 w 9373908"/>
              <a:gd name="connsiteY4" fmla="*/ 0 h 6920069"/>
              <a:gd name="connsiteX5" fmla="*/ 7995423 w 9373908"/>
              <a:gd name="connsiteY5" fmla="*/ 47488 h 6920069"/>
              <a:gd name="connsiteX6" fmla="*/ 9236208 w 9373908"/>
              <a:gd name="connsiteY6" fmla="*/ 841557 h 6920069"/>
              <a:gd name="connsiteX7" fmla="*/ 9373908 w 9373908"/>
              <a:gd name="connsiteY7" fmla="*/ 972842 h 6920069"/>
              <a:gd name="connsiteX8" fmla="*/ 9373908 w 9373908"/>
              <a:gd name="connsiteY8" fmla="*/ 6920069 h 6920069"/>
              <a:gd name="connsiteX9" fmla="*/ 2950722 w 9373908"/>
              <a:gd name="connsiteY9" fmla="*/ 6920069 h 6920069"/>
              <a:gd name="connsiteX10" fmla="*/ 2907977 w 9373908"/>
              <a:gd name="connsiteY10" fmla="*/ 6873037 h 6920069"/>
              <a:gd name="connsiteX11" fmla="*/ 1907260 w 9373908"/>
              <a:gd name="connsiteY11" fmla="*/ 4085454 h 6920069"/>
              <a:gd name="connsiteX12" fmla="*/ 4583804 w 9373908"/>
              <a:gd name="connsiteY12" fmla="*/ 47488 h 6920069"/>
              <a:gd name="connsiteX13" fmla="*/ 1505505 w 9373908"/>
              <a:gd name="connsiteY13" fmla="*/ 0 h 6920069"/>
              <a:gd name="connsiteX14" fmla="*/ 3189581 w 9373908"/>
              <a:gd name="connsiteY14" fmla="*/ 0 h 6920069"/>
              <a:gd name="connsiteX15" fmla="*/ 3020368 w 9373908"/>
              <a:gd name="connsiteY15" fmla="*/ 133076 h 6920069"/>
              <a:gd name="connsiteX16" fmla="*/ 1157455 w 9373908"/>
              <a:gd name="connsiteY16" fmla="*/ 4086267 h 6920069"/>
              <a:gd name="connsiteX17" fmla="*/ 1898579 w 9373908"/>
              <a:gd name="connsiteY17" fmla="*/ 6742753 h 6920069"/>
              <a:gd name="connsiteX18" fmla="*/ 2012168 w 9373908"/>
              <a:gd name="connsiteY18" fmla="*/ 6920069 h 6920069"/>
              <a:gd name="connsiteX19" fmla="*/ 679265 w 9373908"/>
              <a:gd name="connsiteY19" fmla="*/ 6920069 h 6920069"/>
              <a:gd name="connsiteX20" fmla="*/ 618946 w 9373908"/>
              <a:gd name="connsiteY20" fmla="*/ 6802210 h 6920069"/>
              <a:gd name="connsiteX21" fmla="*/ 0 w 9373908"/>
              <a:gd name="connsiteY21" fmla="*/ 4078975 h 6920069"/>
              <a:gd name="connsiteX22" fmla="*/ 1433282 w 9373908"/>
              <a:gd name="connsiteY22" fmla="*/ 83440 h 692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73908" h="6920069">
                <a:moveTo>
                  <a:pt x="9363722" y="0"/>
                </a:moveTo>
                <a:lnTo>
                  <a:pt x="9373908" y="0"/>
                </a:lnTo>
                <a:lnTo>
                  <a:pt x="9373908" y="8011"/>
                </a:lnTo>
                <a:close/>
                <a:moveTo>
                  <a:pt x="4704244" y="0"/>
                </a:moveTo>
                <a:lnTo>
                  <a:pt x="7874983" y="0"/>
                </a:lnTo>
                <a:lnTo>
                  <a:pt x="7995423" y="47488"/>
                </a:lnTo>
                <a:cubicBezTo>
                  <a:pt x="8454183" y="241528"/>
                  <a:pt x="8873025" y="511464"/>
                  <a:pt x="9236208" y="841557"/>
                </a:cubicBezTo>
                <a:lnTo>
                  <a:pt x="9373908" y="972842"/>
                </a:lnTo>
                <a:lnTo>
                  <a:pt x="9373908" y="6920069"/>
                </a:lnTo>
                <a:lnTo>
                  <a:pt x="2950722" y="6920069"/>
                </a:lnTo>
                <a:lnTo>
                  <a:pt x="2907977" y="6873037"/>
                </a:lnTo>
                <a:cubicBezTo>
                  <a:pt x="2282808" y="6115509"/>
                  <a:pt x="1907260" y="5144339"/>
                  <a:pt x="1907260" y="4085454"/>
                </a:cubicBezTo>
                <a:cubicBezTo>
                  <a:pt x="1907260" y="2270224"/>
                  <a:pt x="3010912" y="712766"/>
                  <a:pt x="4583804" y="47488"/>
                </a:cubicBezTo>
                <a:close/>
                <a:moveTo>
                  <a:pt x="1505505" y="0"/>
                </a:moveTo>
                <a:lnTo>
                  <a:pt x="3189581" y="0"/>
                </a:lnTo>
                <a:lnTo>
                  <a:pt x="3020368" y="133076"/>
                </a:lnTo>
                <a:cubicBezTo>
                  <a:pt x="1882640" y="1072718"/>
                  <a:pt x="1157455" y="2494741"/>
                  <a:pt x="1157455" y="4086267"/>
                </a:cubicBezTo>
                <a:cubicBezTo>
                  <a:pt x="1157455" y="5058867"/>
                  <a:pt x="1428281" y="5968164"/>
                  <a:pt x="1898579" y="6742753"/>
                </a:cubicBezTo>
                <a:lnTo>
                  <a:pt x="2012168" y="6920069"/>
                </a:lnTo>
                <a:lnTo>
                  <a:pt x="679265" y="6920069"/>
                </a:lnTo>
                <a:lnTo>
                  <a:pt x="618946" y="6802210"/>
                </a:lnTo>
                <a:cubicBezTo>
                  <a:pt x="222288" y="5978391"/>
                  <a:pt x="0" y="5054662"/>
                  <a:pt x="0" y="4078975"/>
                </a:cubicBezTo>
                <a:cubicBezTo>
                  <a:pt x="0" y="2561242"/>
                  <a:pt x="537881" y="1169231"/>
                  <a:pt x="1433282" y="83440"/>
                </a:cubicBezTo>
                <a:close/>
              </a:path>
            </a:pathLst>
          </a:custGeom>
          <a:noFill/>
          <a:ln w="603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1" name="Picture 100">
            <a:extLst>
              <a:ext uri="{FF2B5EF4-FFF2-40B4-BE49-F238E27FC236}">
                <a16:creationId xmlns:a16="http://schemas.microsoft.com/office/drawing/2014/main" id="{684AC07C-0495-4100-8918-03F40527A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9765"/>
            <a:ext cx="12188825" cy="6856214"/>
          </a:xfrm>
          <a:prstGeom prst="rect">
            <a:avLst/>
          </a:prstGeom>
        </p:spPr>
      </p:pic>
      <p:sp>
        <p:nvSpPr>
          <p:cNvPr id="103" name="Freeform 5">
            <a:extLst>
              <a:ext uri="{FF2B5EF4-FFF2-40B4-BE49-F238E27FC236}">
                <a16:creationId xmlns:a16="http://schemas.microsoft.com/office/drawing/2014/main" id="{D09BAEFA-E456-46E9-87C9-C1821DD81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5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6652169" y="2027603"/>
            <a:ext cx="4507955" cy="2822356"/>
          </a:xfrm>
        </p:spPr>
        <p:txBody>
          <a:bodyPr>
            <a:normAutofit/>
          </a:bodyPr>
          <a:lstStyle/>
          <a:p>
            <a:r>
              <a:rPr lang="en-US" b="1">
                <a:cs typeface="Calibri Light"/>
              </a:rPr>
              <a:t>Completing online applications</a:t>
            </a:r>
            <a:endParaRPr lang="en-US" b="1"/>
          </a:p>
        </p:txBody>
      </p:sp>
    </p:spTree>
    <p:extLst>
      <p:ext uri="{BB962C8B-B14F-4D97-AF65-F5344CB8AC3E}">
        <p14:creationId xmlns:p14="http://schemas.microsoft.com/office/powerpoint/2010/main" val="34177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1396-77B4-23F2-8148-48F7A2AA7822}"/>
              </a:ext>
            </a:extLst>
          </p:cNvPr>
          <p:cNvSpPr>
            <a:spLocks noGrp="1"/>
          </p:cNvSpPr>
          <p:nvPr>
            <p:ph type="title"/>
          </p:nvPr>
        </p:nvSpPr>
        <p:spPr/>
        <p:txBody>
          <a:bodyPr/>
          <a:lstStyle/>
          <a:p>
            <a:r>
              <a:rPr lang="en-US">
                <a:cs typeface="Calibri Light"/>
              </a:rPr>
              <a:t>Open-Ended Questions</a:t>
            </a:r>
          </a:p>
        </p:txBody>
      </p:sp>
      <p:sp>
        <p:nvSpPr>
          <p:cNvPr id="3" name="Content Placeholder 2">
            <a:extLst>
              <a:ext uri="{FF2B5EF4-FFF2-40B4-BE49-F238E27FC236}">
                <a16:creationId xmlns:a16="http://schemas.microsoft.com/office/drawing/2014/main" id="{9DA861A6-C562-469D-9202-CE12E10FDB16}"/>
              </a:ext>
            </a:extLst>
          </p:cNvPr>
          <p:cNvSpPr>
            <a:spLocks noGrp="1"/>
          </p:cNvSpPr>
          <p:nvPr>
            <p:ph idx="1"/>
          </p:nvPr>
        </p:nvSpPr>
        <p:spPr/>
        <p:txBody>
          <a:bodyPr/>
          <a:lstStyle/>
          <a:p>
            <a:r>
              <a:rPr lang="en-US" sz="2200">
                <a:cs typeface="Calibri"/>
              </a:rPr>
              <a:t>They are questions that encourage a thorough response to gain a deeper understanding of the candidate's personality and thought process</a:t>
            </a:r>
          </a:p>
          <a:p>
            <a:pPr>
              <a:buClr>
                <a:srgbClr val="FFFFFF"/>
              </a:buClr>
            </a:pPr>
            <a:r>
              <a:rPr lang="en-US" sz="2200">
                <a:cs typeface="Calibri"/>
              </a:rPr>
              <a:t>Put an emphasis on the job requirements, make yourself stand out!</a:t>
            </a:r>
          </a:p>
          <a:p>
            <a:pPr>
              <a:buClr>
                <a:srgbClr val="FFFFFF"/>
              </a:buClr>
            </a:pPr>
            <a:r>
              <a:rPr lang="en-US" sz="2200">
                <a:cs typeface="Calibri"/>
              </a:rPr>
              <a:t>There are no correct or incorrect answer which gives you more flexibility in your reply but be cautious of the context and consider how your response may influence your outcome.</a:t>
            </a:r>
          </a:p>
          <a:p>
            <a:pPr>
              <a:buClr>
                <a:srgbClr val="FFFFFF"/>
              </a:buClr>
            </a:pPr>
            <a:endParaRPr lang="en-US" sz="2200">
              <a:cs typeface="Calibri"/>
            </a:endParaRPr>
          </a:p>
          <a:p>
            <a:pPr>
              <a:buClr>
                <a:srgbClr val="FFFFFF"/>
              </a:buClr>
            </a:pPr>
            <a:endParaRPr lang="en-US" sz="2000">
              <a:cs typeface="Calibri"/>
            </a:endParaRPr>
          </a:p>
          <a:p>
            <a:pPr>
              <a:buClr>
                <a:srgbClr val="FFFFFF"/>
              </a:buClr>
            </a:pPr>
            <a:endParaRPr lang="en-US">
              <a:cs typeface="Calibri"/>
            </a:endParaRPr>
          </a:p>
        </p:txBody>
      </p:sp>
    </p:spTree>
    <p:extLst>
      <p:ext uri="{BB962C8B-B14F-4D97-AF65-F5344CB8AC3E}">
        <p14:creationId xmlns:p14="http://schemas.microsoft.com/office/powerpoint/2010/main" val="30352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CB13-B307-B477-70BD-A0F6073D5920}"/>
              </a:ext>
            </a:extLst>
          </p:cNvPr>
          <p:cNvSpPr>
            <a:spLocks noGrp="1"/>
          </p:cNvSpPr>
          <p:nvPr>
            <p:ph type="title"/>
          </p:nvPr>
        </p:nvSpPr>
        <p:spPr/>
        <p:txBody>
          <a:bodyPr/>
          <a:lstStyle/>
          <a:p>
            <a:r>
              <a:rPr lang="en-US">
                <a:cs typeface="Calibri Light"/>
              </a:rPr>
              <a:t>Open-ended examples</a:t>
            </a:r>
            <a:endParaRPr lang="en-US"/>
          </a:p>
        </p:txBody>
      </p:sp>
      <p:graphicFrame>
        <p:nvGraphicFramePr>
          <p:cNvPr id="4" name="Table 4">
            <a:extLst>
              <a:ext uri="{FF2B5EF4-FFF2-40B4-BE49-F238E27FC236}">
                <a16:creationId xmlns:a16="http://schemas.microsoft.com/office/drawing/2014/main" id="{74FAD8D9-C5F7-5103-9D0E-17518FFE469E}"/>
              </a:ext>
            </a:extLst>
          </p:cNvPr>
          <p:cNvGraphicFramePr>
            <a:graphicFrameLocks noGrp="1"/>
          </p:cNvGraphicFramePr>
          <p:nvPr>
            <p:extLst>
              <p:ext uri="{D42A27DB-BD31-4B8C-83A1-F6EECF244321}">
                <p14:modId xmlns:p14="http://schemas.microsoft.com/office/powerpoint/2010/main" val="3211029862"/>
              </p:ext>
            </p:extLst>
          </p:nvPr>
        </p:nvGraphicFramePr>
        <p:xfrm>
          <a:off x="359433" y="2990490"/>
          <a:ext cx="11439524" cy="1808480"/>
        </p:xfrm>
        <a:graphic>
          <a:graphicData uri="http://schemas.openxmlformats.org/drawingml/2006/table">
            <a:tbl>
              <a:tblPr firstRow="1" bandRow="1">
                <a:tableStyleId>{5C22544A-7EE6-4342-B048-85BDC9FD1C3A}</a:tableStyleId>
              </a:tblPr>
              <a:tblGrid>
                <a:gridCol w="2859881">
                  <a:extLst>
                    <a:ext uri="{9D8B030D-6E8A-4147-A177-3AD203B41FA5}">
                      <a16:colId xmlns:a16="http://schemas.microsoft.com/office/drawing/2014/main" val="2693273961"/>
                    </a:ext>
                  </a:extLst>
                </a:gridCol>
                <a:gridCol w="2859881">
                  <a:extLst>
                    <a:ext uri="{9D8B030D-6E8A-4147-A177-3AD203B41FA5}">
                      <a16:colId xmlns:a16="http://schemas.microsoft.com/office/drawing/2014/main" val="2085740052"/>
                    </a:ext>
                  </a:extLst>
                </a:gridCol>
                <a:gridCol w="2859881">
                  <a:extLst>
                    <a:ext uri="{9D8B030D-6E8A-4147-A177-3AD203B41FA5}">
                      <a16:colId xmlns:a16="http://schemas.microsoft.com/office/drawing/2014/main" val="3972028945"/>
                    </a:ext>
                  </a:extLst>
                </a:gridCol>
                <a:gridCol w="2859881">
                  <a:extLst>
                    <a:ext uri="{9D8B030D-6E8A-4147-A177-3AD203B41FA5}">
                      <a16:colId xmlns:a16="http://schemas.microsoft.com/office/drawing/2014/main" val="1194075817"/>
                    </a:ext>
                  </a:extLst>
                </a:gridCol>
              </a:tblGrid>
              <a:tr h="1793736">
                <a:tc>
                  <a:txBody>
                    <a:bodyPr/>
                    <a:lstStyle/>
                    <a:p>
                      <a:pPr lvl="0">
                        <a:buNone/>
                      </a:pPr>
                      <a:r>
                        <a:rPr lang="en-US" sz="2400" b="0" i="0" u="none" strike="noStrike" noProof="0">
                          <a:solidFill>
                            <a:srgbClr val="FFFFFF"/>
                          </a:solidFill>
                          <a:latin typeface="Calibri"/>
                        </a:rPr>
                        <a:t>"How would you describe yourself?"</a:t>
                      </a:r>
                      <a:endParaRPr lang="en-US" sz="2400"/>
                    </a:p>
                  </a:txBody>
                  <a:tcPr anchor="ctr"/>
                </a:tc>
                <a:tc>
                  <a:txBody>
                    <a:bodyPr/>
                    <a:lstStyle/>
                    <a:p>
                      <a:pPr marL="285750" marR="0" lvl="0" indent="-285750" algn="l">
                        <a:lnSpc>
                          <a:spcPct val="100000"/>
                        </a:lnSpc>
                        <a:spcBef>
                          <a:spcPts val="0"/>
                        </a:spcBef>
                        <a:spcAft>
                          <a:spcPts val="1000"/>
                        </a:spcAft>
                        <a:buFont typeface="Arial"/>
                        <a:buChar char="•"/>
                      </a:pPr>
                      <a:endParaRPr lang="en-US" sz="2400" b="0" i="0" u="none" strike="noStrike" noProof="0">
                        <a:solidFill>
                          <a:srgbClr val="FFFFFF"/>
                        </a:solidFill>
                        <a:latin typeface="Calibri"/>
                      </a:endParaRPr>
                    </a:p>
                    <a:p>
                      <a:pPr marL="285750" marR="0" lvl="0" indent="-285750" algn="l">
                        <a:lnSpc>
                          <a:spcPct val="100000"/>
                        </a:lnSpc>
                        <a:spcBef>
                          <a:spcPts val="0"/>
                        </a:spcBef>
                        <a:spcAft>
                          <a:spcPts val="1000"/>
                        </a:spcAft>
                        <a:buFont typeface="Arial"/>
                        <a:buChar char="•"/>
                      </a:pPr>
                      <a:r>
                        <a:rPr lang="en-US" sz="2400" b="0" i="0" u="none" strike="noStrike" noProof="0">
                          <a:solidFill>
                            <a:srgbClr val="FFFFFF"/>
                          </a:solidFill>
                          <a:latin typeface="Calibri"/>
                        </a:rPr>
                        <a:t>"What motivates you?"</a:t>
                      </a:r>
                    </a:p>
                    <a:p>
                      <a:pPr lvl="0">
                        <a:buNone/>
                      </a:pPr>
                      <a:endParaRPr lang="en-US" sz="2400"/>
                    </a:p>
                  </a:txBody>
                  <a:tcPr anchor="ctr"/>
                </a:tc>
                <a:tc>
                  <a:txBody>
                    <a:bodyPr/>
                    <a:lstStyle/>
                    <a:p>
                      <a:pPr lvl="0">
                        <a:buNone/>
                      </a:pPr>
                      <a:r>
                        <a:rPr lang="en-US" sz="2400" b="0" i="0" u="none" strike="noStrike" noProof="0">
                          <a:solidFill>
                            <a:srgbClr val="FFFFFF"/>
                          </a:solidFill>
                          <a:latin typeface="Calibri"/>
                        </a:rPr>
                        <a:t>"How did you hear about this job?"</a:t>
                      </a:r>
                      <a:endParaRPr lang="en-US" sz="2400"/>
                    </a:p>
                  </a:txBody>
                  <a:tcPr anchor="ctr"/>
                </a:tc>
                <a:tc>
                  <a:txBody>
                    <a:bodyPr/>
                    <a:lstStyle/>
                    <a:p>
                      <a:pPr lvl="0">
                        <a:buNone/>
                      </a:pPr>
                      <a:r>
                        <a:rPr lang="en-US" sz="2400" b="0" i="0" u="none" strike="noStrike" noProof="0">
                          <a:solidFill>
                            <a:srgbClr val="FFFFFF"/>
                          </a:solidFill>
                          <a:latin typeface="Calibri"/>
                        </a:rPr>
                        <a:t>"What makes you the right person for the job?"</a:t>
                      </a:r>
                      <a:endParaRPr lang="en-US" sz="2400"/>
                    </a:p>
                  </a:txBody>
                  <a:tcPr anchor="ctr"/>
                </a:tc>
                <a:extLst>
                  <a:ext uri="{0D108BD9-81ED-4DB2-BD59-A6C34878D82A}">
                    <a16:rowId xmlns:a16="http://schemas.microsoft.com/office/drawing/2014/main" val="3158318445"/>
                  </a:ext>
                </a:extLst>
              </a:tr>
            </a:tbl>
          </a:graphicData>
        </a:graphic>
      </p:graphicFrame>
    </p:spTree>
    <p:extLst>
      <p:ext uri="{BB962C8B-B14F-4D97-AF65-F5344CB8AC3E}">
        <p14:creationId xmlns:p14="http://schemas.microsoft.com/office/powerpoint/2010/main" val="247924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2CAD-5AD7-0584-87AC-A373703096D2}"/>
              </a:ext>
            </a:extLst>
          </p:cNvPr>
          <p:cNvSpPr>
            <a:spLocks noGrp="1"/>
          </p:cNvSpPr>
          <p:nvPr>
            <p:ph type="title"/>
          </p:nvPr>
        </p:nvSpPr>
        <p:spPr/>
        <p:txBody>
          <a:bodyPr/>
          <a:lstStyle/>
          <a:p>
            <a:pPr algn="ctr"/>
            <a:r>
              <a:rPr lang="en-US">
                <a:cs typeface="Calibri Light"/>
              </a:rPr>
              <a:t>Error free</a:t>
            </a:r>
          </a:p>
        </p:txBody>
      </p:sp>
      <p:sp>
        <p:nvSpPr>
          <p:cNvPr id="3" name="Content Placeholder 2">
            <a:extLst>
              <a:ext uri="{FF2B5EF4-FFF2-40B4-BE49-F238E27FC236}">
                <a16:creationId xmlns:a16="http://schemas.microsoft.com/office/drawing/2014/main" id="{30E396A0-272C-D5E6-54BD-C38036DBA0AD}"/>
              </a:ext>
            </a:extLst>
          </p:cNvPr>
          <p:cNvSpPr>
            <a:spLocks noGrp="1"/>
          </p:cNvSpPr>
          <p:nvPr>
            <p:ph idx="1"/>
          </p:nvPr>
        </p:nvSpPr>
        <p:spPr/>
        <p:txBody>
          <a:bodyPr/>
          <a:lstStyle/>
          <a:p>
            <a:r>
              <a:rPr lang="en-US" sz="2200">
                <a:cs typeface="Calibri"/>
              </a:rPr>
              <a:t>Check your spelling, grammar, and content to improve your chances of getting the interview</a:t>
            </a:r>
          </a:p>
          <a:p>
            <a:pPr>
              <a:buClr>
                <a:srgbClr val="FFFFFF"/>
              </a:buClr>
            </a:pPr>
            <a:r>
              <a:rPr lang="en-US" sz="2200">
                <a:cs typeface="Calibri"/>
              </a:rPr>
              <a:t>All information should be honest and accurate to avoid misunderstandings</a:t>
            </a:r>
          </a:p>
          <a:p>
            <a:pPr>
              <a:buClr>
                <a:srgbClr val="FFFFFF"/>
              </a:buClr>
            </a:pPr>
            <a:r>
              <a:rPr lang="en-US" sz="2200">
                <a:cs typeface="Calibri"/>
              </a:rPr>
              <a:t>Applications may require a skills/personality assessment to make sure you are a good fit</a:t>
            </a:r>
          </a:p>
          <a:p>
            <a:pPr>
              <a:buClr>
                <a:srgbClr val="FFFFFF"/>
              </a:buClr>
            </a:pPr>
            <a:r>
              <a:rPr lang="en-US" sz="2200">
                <a:cs typeface="Calibri"/>
              </a:rPr>
              <a:t>Complete all tests that are required to fulfill the application</a:t>
            </a:r>
          </a:p>
          <a:p>
            <a:pPr>
              <a:buClr>
                <a:srgbClr val="FFFFFF"/>
              </a:buClr>
            </a:pPr>
            <a:endParaRPr lang="en-US" sz="2200">
              <a:cs typeface="Calibri"/>
            </a:endParaRPr>
          </a:p>
        </p:txBody>
      </p:sp>
    </p:spTree>
    <p:extLst>
      <p:ext uri="{BB962C8B-B14F-4D97-AF65-F5344CB8AC3E}">
        <p14:creationId xmlns:p14="http://schemas.microsoft.com/office/powerpoint/2010/main" val="91643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61E51-CF77-6331-2CD7-6C3840EFA5A7}"/>
              </a:ext>
            </a:extLst>
          </p:cNvPr>
          <p:cNvSpPr>
            <a:spLocks noGrp="1"/>
          </p:cNvSpPr>
          <p:nvPr>
            <p:ph type="title"/>
          </p:nvPr>
        </p:nvSpPr>
        <p:spPr/>
        <p:txBody>
          <a:bodyPr/>
          <a:lstStyle/>
          <a:p>
            <a:pPr algn="ctr"/>
            <a:r>
              <a:rPr lang="en-US">
                <a:cs typeface="Calibri Light"/>
              </a:rPr>
              <a:t>Wrap up</a:t>
            </a:r>
          </a:p>
        </p:txBody>
      </p:sp>
      <p:sp>
        <p:nvSpPr>
          <p:cNvPr id="3" name="Content Placeholder 2">
            <a:extLst>
              <a:ext uri="{FF2B5EF4-FFF2-40B4-BE49-F238E27FC236}">
                <a16:creationId xmlns:a16="http://schemas.microsoft.com/office/drawing/2014/main" id="{F777321C-F315-B71A-6CB6-80D8FC56BF30}"/>
              </a:ext>
            </a:extLst>
          </p:cNvPr>
          <p:cNvSpPr>
            <a:spLocks noGrp="1"/>
          </p:cNvSpPr>
          <p:nvPr>
            <p:ph idx="1"/>
          </p:nvPr>
        </p:nvSpPr>
        <p:spPr/>
        <p:txBody>
          <a:bodyPr/>
          <a:lstStyle/>
          <a:p>
            <a:r>
              <a:rPr lang="en-US" sz="2200">
                <a:cs typeface="Calibri"/>
              </a:rPr>
              <a:t>Your resume is a crucial part of the process. Make sure it stands out!</a:t>
            </a:r>
          </a:p>
          <a:p>
            <a:pPr marL="914400" lvl="2" indent="0">
              <a:buClr>
                <a:srgbClr val="FFFFFF"/>
              </a:buClr>
              <a:buNone/>
            </a:pPr>
            <a:r>
              <a:rPr lang="en-US" sz="2200">
                <a:cs typeface="Calibri"/>
              </a:rPr>
              <a:t>-Make sure to use keywords for ATS</a:t>
            </a:r>
          </a:p>
          <a:p>
            <a:pPr>
              <a:buClr>
                <a:srgbClr val="FFFFFF"/>
              </a:buClr>
            </a:pPr>
            <a:r>
              <a:rPr lang="en-US" sz="2200">
                <a:cs typeface="Calibri"/>
              </a:rPr>
              <a:t>Applications have changed over time-keep in mind current strategies while completing them</a:t>
            </a:r>
          </a:p>
          <a:p>
            <a:pPr>
              <a:buClr>
                <a:srgbClr val="FFFFFF"/>
              </a:buClr>
            </a:pPr>
            <a:r>
              <a:rPr lang="en-US" sz="2200">
                <a:cs typeface="Calibri"/>
              </a:rPr>
              <a:t>Draft a cover letter for each position</a:t>
            </a:r>
          </a:p>
          <a:p>
            <a:pPr>
              <a:buClr>
                <a:srgbClr val="FFFFFF"/>
              </a:buClr>
            </a:pPr>
            <a:r>
              <a:rPr lang="en-US" sz="2200">
                <a:cs typeface="Calibri"/>
              </a:rPr>
              <a:t>Check spelling and grammar before submitted resume</a:t>
            </a:r>
          </a:p>
          <a:p>
            <a:pPr marL="0" indent="0">
              <a:buClr>
                <a:srgbClr val="FFFFFF"/>
              </a:buClr>
              <a:buNone/>
            </a:pPr>
            <a:endParaRPr lang="en-US" sz="2200">
              <a:cs typeface="Calibri"/>
            </a:endParaRPr>
          </a:p>
        </p:txBody>
      </p:sp>
    </p:spTree>
    <p:extLst>
      <p:ext uri="{BB962C8B-B14F-4D97-AF65-F5344CB8AC3E}">
        <p14:creationId xmlns:p14="http://schemas.microsoft.com/office/powerpoint/2010/main" val="37740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0EF8-388A-E904-7532-54217860D39A}"/>
              </a:ext>
            </a:extLst>
          </p:cNvPr>
          <p:cNvSpPr>
            <a:spLocks noGrp="1"/>
          </p:cNvSpPr>
          <p:nvPr>
            <p:ph type="title"/>
          </p:nvPr>
        </p:nvSpPr>
        <p:spPr/>
        <p:txBody>
          <a:bodyPr/>
          <a:lstStyle/>
          <a:p>
            <a:r>
              <a:rPr lang="en-US">
                <a:cs typeface="Calibri Light"/>
              </a:rPr>
              <a:t>Follow up</a:t>
            </a:r>
            <a:endParaRPr lang="en-US"/>
          </a:p>
        </p:txBody>
      </p:sp>
      <p:sp>
        <p:nvSpPr>
          <p:cNvPr id="3" name="Content Placeholder 2">
            <a:extLst>
              <a:ext uri="{FF2B5EF4-FFF2-40B4-BE49-F238E27FC236}">
                <a16:creationId xmlns:a16="http://schemas.microsoft.com/office/drawing/2014/main" id="{20F9B833-3744-8D3D-CA34-4BE5D7472195}"/>
              </a:ext>
            </a:extLst>
          </p:cNvPr>
          <p:cNvSpPr>
            <a:spLocks noGrp="1"/>
          </p:cNvSpPr>
          <p:nvPr>
            <p:ph idx="1"/>
          </p:nvPr>
        </p:nvSpPr>
        <p:spPr/>
        <p:txBody>
          <a:bodyPr/>
          <a:lstStyle/>
          <a:p>
            <a:r>
              <a:rPr lang="en-US" sz="2200">
                <a:cs typeface="Calibri"/>
              </a:rPr>
              <a:t>Keep track of your applications to refer to when you hear from the hiring manager</a:t>
            </a:r>
          </a:p>
          <a:p>
            <a:pPr>
              <a:buClr>
                <a:srgbClr val="FFFFFF"/>
              </a:buClr>
            </a:pPr>
            <a:r>
              <a:rPr lang="en-US" sz="2200">
                <a:cs typeface="Calibri"/>
              </a:rPr>
              <a:t>If you know someone at the company, follow up with an email or a phone call for status</a:t>
            </a:r>
          </a:p>
          <a:p>
            <a:pPr>
              <a:buClr>
                <a:srgbClr val="FFFFFF"/>
              </a:buClr>
            </a:pPr>
            <a:r>
              <a:rPr lang="en-US" sz="2200">
                <a:cs typeface="Calibri"/>
              </a:rPr>
              <a:t>Follow up time: You should follow up one week after submitting your application</a:t>
            </a:r>
          </a:p>
          <a:p>
            <a:pPr>
              <a:buClr>
                <a:srgbClr val="FFFFFF"/>
              </a:buClr>
            </a:pPr>
            <a:endParaRPr lang="en-US">
              <a:cs typeface="Calibri"/>
            </a:endParaRPr>
          </a:p>
        </p:txBody>
      </p:sp>
    </p:spTree>
    <p:extLst>
      <p:ext uri="{BB962C8B-B14F-4D97-AF65-F5344CB8AC3E}">
        <p14:creationId xmlns:p14="http://schemas.microsoft.com/office/powerpoint/2010/main" val="428671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8" name="Picture 23">
            <a:extLst>
              <a:ext uri="{FF2B5EF4-FFF2-40B4-BE49-F238E27FC236}">
                <a16:creationId xmlns:a16="http://schemas.microsoft.com/office/drawing/2014/main" id="{0C8B7D16-051E-4562-B872-ABF369C45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F50F4B4-C369-2999-A420-2B51339E7320}"/>
              </a:ext>
            </a:extLst>
          </p:cNvPr>
          <p:cNvSpPr>
            <a:spLocks noGrp="1"/>
          </p:cNvSpPr>
          <p:nvPr>
            <p:ph type="title"/>
          </p:nvPr>
        </p:nvSpPr>
        <p:spPr>
          <a:xfrm>
            <a:off x="1182999" y="562304"/>
            <a:ext cx="9634227" cy="1227667"/>
          </a:xfrm>
        </p:spPr>
        <p:txBody>
          <a:bodyPr>
            <a:normAutofit/>
          </a:bodyPr>
          <a:lstStyle/>
          <a:p>
            <a:r>
              <a:rPr lang="en-US" sz="4000" u="sng">
                <a:cs typeface="Calibri Light"/>
              </a:rPr>
              <a:t>Be Selective</a:t>
            </a:r>
          </a:p>
        </p:txBody>
      </p:sp>
      <p:graphicFrame>
        <p:nvGraphicFramePr>
          <p:cNvPr id="19" name="Content Placeholder 2">
            <a:extLst>
              <a:ext uri="{FF2B5EF4-FFF2-40B4-BE49-F238E27FC236}">
                <a16:creationId xmlns:a16="http://schemas.microsoft.com/office/drawing/2014/main" id="{AD7A8D36-B808-727F-647A-7A42566F1FFD}"/>
              </a:ext>
            </a:extLst>
          </p:cNvPr>
          <p:cNvGraphicFramePr>
            <a:graphicFrameLocks noGrp="1"/>
          </p:cNvGraphicFramePr>
          <p:nvPr>
            <p:ph idx="1"/>
            <p:extLst>
              <p:ext uri="{D42A27DB-BD31-4B8C-83A1-F6EECF244321}">
                <p14:modId xmlns:p14="http://schemas.microsoft.com/office/powerpoint/2010/main" val="2356668605"/>
              </p:ext>
            </p:extLst>
          </p:nvPr>
        </p:nvGraphicFramePr>
        <p:xfrm>
          <a:off x="638611" y="1718284"/>
          <a:ext cx="10973552" cy="4618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34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95EC9-01DC-80A4-1B77-EF2D3C3AF3F7}"/>
              </a:ext>
            </a:extLst>
          </p:cNvPr>
          <p:cNvSpPr>
            <a:spLocks noGrp="1"/>
          </p:cNvSpPr>
          <p:nvPr>
            <p:ph type="title"/>
          </p:nvPr>
        </p:nvSpPr>
        <p:spPr>
          <a:xfrm>
            <a:off x="685799" y="1150076"/>
            <a:ext cx="3659389" cy="4557849"/>
          </a:xfrm>
        </p:spPr>
        <p:txBody>
          <a:bodyPr>
            <a:normAutofit/>
          </a:bodyPr>
          <a:lstStyle/>
          <a:p>
            <a:pPr algn="r"/>
            <a:r>
              <a:rPr lang="en-US">
                <a:cs typeface="Calibri Light"/>
              </a:rPr>
              <a:t>Review company website</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5F9D43-051F-CEED-1A9D-2BF2D477C8F5}"/>
              </a:ext>
            </a:extLst>
          </p:cNvPr>
          <p:cNvSpPr>
            <a:spLocks noGrp="1"/>
          </p:cNvSpPr>
          <p:nvPr>
            <p:ph idx="1"/>
          </p:nvPr>
        </p:nvSpPr>
        <p:spPr>
          <a:xfrm>
            <a:off x="4988658" y="1150076"/>
            <a:ext cx="6517543" cy="4557849"/>
          </a:xfrm>
        </p:spPr>
        <p:txBody>
          <a:bodyPr>
            <a:normAutofit/>
          </a:bodyPr>
          <a:lstStyle/>
          <a:p>
            <a:r>
              <a:rPr lang="en-US" sz="2200">
                <a:cs typeface="Calibri"/>
              </a:rPr>
              <a:t>Look into employee and client reviews</a:t>
            </a:r>
          </a:p>
          <a:p>
            <a:pPr>
              <a:buClr>
                <a:srgbClr val="FFFFFF"/>
              </a:buClr>
            </a:pPr>
            <a:r>
              <a:rPr lang="en-US" sz="2200">
                <a:cs typeface="Calibri"/>
              </a:rPr>
              <a:t>Research their core values, work environment, and achievements</a:t>
            </a:r>
          </a:p>
          <a:p>
            <a:pPr>
              <a:buClr>
                <a:srgbClr val="FFFFFF"/>
              </a:buClr>
            </a:pPr>
            <a:r>
              <a:rPr lang="en-US" sz="2200">
                <a:cs typeface="Calibri"/>
              </a:rPr>
              <a:t>Does the company have an impact on the community?</a:t>
            </a:r>
          </a:p>
          <a:p>
            <a:pPr>
              <a:buClr>
                <a:srgbClr val="FFFFFF"/>
              </a:buClr>
            </a:pPr>
            <a:r>
              <a:rPr lang="en-US" sz="2200">
                <a:cs typeface="Calibri"/>
              </a:rPr>
              <a:t>What are your feelings as you learn about the company?</a:t>
            </a:r>
          </a:p>
          <a:p>
            <a:pPr>
              <a:buClr>
                <a:srgbClr val="FFFFFF"/>
              </a:buClr>
            </a:pPr>
            <a:endParaRPr lang="en-US" sz="2200">
              <a:cs typeface="Calibri"/>
            </a:endParaRPr>
          </a:p>
        </p:txBody>
      </p:sp>
    </p:spTree>
    <p:extLst>
      <p:ext uri="{BB962C8B-B14F-4D97-AF65-F5344CB8AC3E}">
        <p14:creationId xmlns:p14="http://schemas.microsoft.com/office/powerpoint/2010/main" val="158009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7A0679B-01DB-757F-4105-BBDF065B127B}"/>
              </a:ext>
            </a:extLst>
          </p:cNvPr>
          <p:cNvPicPr>
            <a:picLocks noChangeAspect="1"/>
          </p:cNvPicPr>
          <p:nvPr/>
        </p:nvPicPr>
        <p:blipFill rotWithShape="1">
          <a:blip r:embed="rId3">
            <a:alphaModFix amt="20000"/>
          </a:blip>
          <a:srcRect t="4494" b="12173"/>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622C60E-1BB4-C013-0406-1F63EC197FF5}"/>
              </a:ext>
            </a:extLst>
          </p:cNvPr>
          <p:cNvSpPr>
            <a:spLocks noGrp="1"/>
          </p:cNvSpPr>
          <p:nvPr>
            <p:ph type="title"/>
          </p:nvPr>
        </p:nvSpPr>
        <p:spPr>
          <a:xfrm>
            <a:off x="685801" y="609600"/>
            <a:ext cx="10131425" cy="1456267"/>
          </a:xfrm>
        </p:spPr>
        <p:txBody>
          <a:bodyPr>
            <a:normAutofit/>
          </a:bodyPr>
          <a:lstStyle/>
          <a:p>
            <a:r>
              <a:rPr lang="en-US">
                <a:cs typeface="Calibri Light"/>
              </a:rPr>
              <a:t>Professional Networking Platforms</a:t>
            </a:r>
            <a:endParaRPr lang="en-US"/>
          </a:p>
        </p:txBody>
      </p:sp>
      <p:sp>
        <p:nvSpPr>
          <p:cNvPr id="3" name="Content Placeholder 2">
            <a:extLst>
              <a:ext uri="{FF2B5EF4-FFF2-40B4-BE49-F238E27FC236}">
                <a16:creationId xmlns:a16="http://schemas.microsoft.com/office/drawing/2014/main" id="{A1E5B47A-6B37-3B67-B712-6A15F142EF06}"/>
              </a:ext>
            </a:extLst>
          </p:cNvPr>
          <p:cNvSpPr>
            <a:spLocks noGrp="1"/>
          </p:cNvSpPr>
          <p:nvPr>
            <p:ph idx="1"/>
          </p:nvPr>
        </p:nvSpPr>
        <p:spPr>
          <a:xfrm>
            <a:off x="685801" y="2142067"/>
            <a:ext cx="10131425" cy="3649133"/>
          </a:xfrm>
        </p:spPr>
        <p:txBody>
          <a:bodyPr>
            <a:normAutofit/>
          </a:bodyPr>
          <a:lstStyle/>
          <a:p>
            <a:r>
              <a:rPr lang="en-US" sz="2200">
                <a:cs typeface="Calibri"/>
              </a:rPr>
              <a:t>Companies and recruiters often view these platforms to gauge your personality</a:t>
            </a:r>
          </a:p>
          <a:p>
            <a:pPr>
              <a:buClr>
                <a:srgbClr val="FFFFFF"/>
              </a:buClr>
            </a:pPr>
            <a:r>
              <a:rPr lang="en-US" sz="2200">
                <a:cs typeface="Calibri"/>
              </a:rPr>
              <a:t>Resumes can be viewed on platforms such as Linked in, Facebook, and Instagram</a:t>
            </a:r>
          </a:p>
          <a:p>
            <a:pPr>
              <a:buClr>
                <a:srgbClr val="FFFFFF"/>
              </a:buClr>
            </a:pPr>
            <a:r>
              <a:rPr lang="en-US" sz="2200">
                <a:cs typeface="Calibri"/>
              </a:rPr>
              <a:t>Do not post pictures/comments that you would not want the employer to see.</a:t>
            </a:r>
            <a:r>
              <a:rPr lang="en-US" sz="2200">
                <a:ea typeface="+mn-lt"/>
                <a:cs typeface="+mn-lt"/>
              </a:rPr>
              <a:t> The employer may wonder "Is this candidate the right fit for our company"?</a:t>
            </a:r>
            <a:endParaRPr lang="en-US" sz="2200">
              <a:cs typeface="Calibri"/>
            </a:endParaRPr>
          </a:p>
          <a:p>
            <a:pPr>
              <a:buClr>
                <a:srgbClr val="FFFFFF"/>
              </a:buClr>
            </a:pPr>
            <a:endParaRPr lang="en-US">
              <a:cs typeface="Calibri"/>
            </a:endParaRPr>
          </a:p>
          <a:p>
            <a:pPr marL="457200" lvl="1" indent="0">
              <a:buClr>
                <a:srgbClr val="FFFFFF"/>
              </a:buClr>
              <a:buNone/>
            </a:pPr>
            <a:endParaRPr lang="en-US">
              <a:cs typeface="Calibri"/>
            </a:endParaRPr>
          </a:p>
        </p:txBody>
      </p:sp>
    </p:spTree>
    <p:extLst>
      <p:ext uri="{BB962C8B-B14F-4D97-AF65-F5344CB8AC3E}">
        <p14:creationId xmlns:p14="http://schemas.microsoft.com/office/powerpoint/2010/main" val="5597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5459709" y="4050264"/>
            <a:ext cx="5700416" cy="1412858"/>
          </a:xfrm>
        </p:spPr>
        <p:txBody>
          <a:bodyPr>
            <a:normAutofit/>
          </a:bodyPr>
          <a:lstStyle/>
          <a:p>
            <a:r>
              <a:rPr lang="en-US" sz="4000"/>
              <a:t>Thank You!</a:t>
            </a:r>
            <a:br>
              <a:rPr lang="en-US" sz="4000"/>
            </a:br>
            <a:r>
              <a:rPr lang="en-US" sz="2000">
                <a:cs typeface="Calibri Light"/>
              </a:rPr>
              <a:t>Alexandra Henry</a:t>
            </a:r>
            <a:br>
              <a:rPr lang="en-US" sz="2000">
                <a:cs typeface="Calibri Light"/>
              </a:rPr>
            </a:br>
            <a:r>
              <a:rPr lang="en-US" sz="2000">
                <a:cs typeface="Calibri Light"/>
              </a:rPr>
              <a:t>ahenry@edsisolutions.com</a:t>
            </a:r>
          </a:p>
        </p:txBody>
      </p:sp>
      <p:sp>
        <p:nvSpPr>
          <p:cNvPr id="3" name="Subtitle 2">
            <a:extLst>
              <a:ext uri="{FF2B5EF4-FFF2-40B4-BE49-F238E27FC236}">
                <a16:creationId xmlns:a16="http://schemas.microsoft.com/office/drawing/2014/main" id="{4B64FA72-B055-4AE3-A6FD-8071BD687CBE}"/>
              </a:ext>
            </a:extLst>
          </p:cNvPr>
          <p:cNvSpPr>
            <a:spLocks noGrp="1"/>
          </p:cNvSpPr>
          <p:nvPr>
            <p:ph type="subTitle" idx="1"/>
          </p:nvPr>
        </p:nvSpPr>
        <p:spPr>
          <a:xfrm>
            <a:off x="5459709" y="5466298"/>
            <a:ext cx="5700416" cy="401101"/>
          </a:xfrm>
        </p:spPr>
        <p:txBody>
          <a:bodyPr>
            <a:normAutofit/>
          </a:bodyPr>
          <a:lstStyle/>
          <a:p>
            <a:pPr>
              <a:lnSpc>
                <a:spcPct val="90000"/>
              </a:lnSpc>
            </a:pPr>
            <a:endParaRPr lang="en-US" sz="600">
              <a:cs typeface="Calibri"/>
            </a:endParaRPr>
          </a:p>
          <a:p>
            <a:pPr>
              <a:lnSpc>
                <a:spcPct val="90000"/>
              </a:lnSpc>
            </a:pPr>
            <a:endParaRPr lang="en-US" sz="600">
              <a:cs typeface="Calibri"/>
            </a:endParaRPr>
          </a:p>
        </p:txBody>
      </p:sp>
      <p:grpSp>
        <p:nvGrpSpPr>
          <p:cNvPr id="10" name="Group 9">
            <a:extLst>
              <a:ext uri="{FF2B5EF4-FFF2-40B4-BE49-F238E27FC236}">
                <a16:creationId xmlns:a16="http://schemas.microsoft.com/office/drawing/2014/main" id="{DC1A4634-CF00-456C-BBEC-CEAAAAD06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1339066">
            <a:off x="6271701" y="-388326"/>
            <a:ext cx="4860947" cy="4224413"/>
            <a:chOff x="5281603" y="104899"/>
            <a:chExt cx="6910397" cy="6005491"/>
          </a:xfrm>
        </p:grpSpPr>
        <p:sp>
          <p:nvSpPr>
            <p:cNvPr id="11" name="Freeform 13">
              <a:extLst>
                <a:ext uri="{FF2B5EF4-FFF2-40B4-BE49-F238E27FC236}">
                  <a16:creationId xmlns:a16="http://schemas.microsoft.com/office/drawing/2014/main" id="{90EFC584-AC34-453E-8A9C-7BEB89F64A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9C08F-794C-4E4D-AFF0-0A985895667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3" name="Straight Connector 12">
                <a:extLst>
                  <a:ext uri="{FF2B5EF4-FFF2-40B4-BE49-F238E27FC236}">
                    <a16:creationId xmlns:a16="http://schemas.microsoft.com/office/drawing/2014/main" id="{F1C99F1A-BB7C-49E1-98CF-DE28920915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B542F9-2D05-417C-A7AD-7AFFB7E0B0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FF1997A-17D4-4819-9FC2-B884E31044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1503FF-7286-464B-8630-3BA09AB8D0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8A67DC0-D5C3-472C-AEAD-035EED2C69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07BA38-40D5-4536-B326-48FBBFA103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D5E409-3A71-49C0-95CE-D1538BDE00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0021DA-07B9-4496-8207-A757FAB41D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27B1A5-5C41-4BC2-9105-D39F5E0C4E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5B4BDD0-9FB4-452D-A638-BFD7F32AAC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F1E199-162B-4EAA-B5F7-D9163A1FF5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AE6598-0863-406C-ADA1-A775032624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371116-3488-4DB2-A304-1F3C5928D1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08A675-2DB3-443D-9FD0-66C85E1CE7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78961-7F1D-429D-BEBE-98973C706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1ADF9F0-31DE-49C4-924E-888A58F0AC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6107732-E440-421D-976A-BD8673768F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0366E1-EC44-4EFF-A8C6-ECDE627CB9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A78416-2D8B-4B20-98C8-1029FD460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7BE981C-5C80-4E13-9FD8-B35455F759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8F430D8-931C-4E93-9D8C-1357AD8DB0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4C41E18-8B54-480B-83D8-8176A0539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FC2AFA4-1C48-4D20-8B9F-8EEA48F3D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56742D-7511-44F3-BB8C-4F52C41B96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F5B4A8E-5A92-468F-AFA9-29EE21CAB3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B1B3F74-161B-4BC9-9E53-04EAF47627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4E709A-22B5-40DA-96AF-AC16C377B5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CE75552-806C-4FF6-A5C3-3B8DEA629D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B20381-8B16-4D78-9E15-1D8ED59DDB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0C44C95-4178-4E32-BB3A-33475943AF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EE41B3A-EEFE-4CB9-872E-414F7958D5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922CEA-12B3-483F-9178-4C62B3CF27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3F5F6A6-C06F-42AE-9FBD-4B3BCB4ACC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1ED679-2530-4361-B95B-B05F1C9415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35C9826-4C9B-4A12-BC07-700ACCD405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C2E88E6-BE2E-4523-962A-86D55D7D17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27BAF17-D38B-4F1C-B564-BC3B5E5A84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DD6921-0E35-49D0-B71C-28BBA43752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955FA46-DEA3-469F-B77D-93DC5E2663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669F542-38C0-48F1-8AAC-2969D20A50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710B796-9CE4-4EB4-BF7F-11851B718E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C0281A4-7AF1-4013-837D-31C95EEEC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EDB2E49-0514-48F8-BC6A-83DE95F117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B2B6D20-7D59-4DF1-BFD3-A4C5708CF7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B00B150-B796-4C5C-AC31-98D060282F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9CD9D5-F74D-4CE0-9C43-EC23B03979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C1AB5F8-6407-403F-B281-8B192B383F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C7BFA8A-97EA-4088-A90E-A902C03FB2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D2DC1CD-8EC5-4976-ADEB-2E06164C09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7277F67-4C66-4421-AE77-90895E800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E05E8F7-5B28-4E47-924C-90D8456CD7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A85ACD6-DBB1-401A-BBBA-003F9B77AE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B2C7E58-C86A-4951-B94C-D73FA7FDA4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02D4B54-E8D9-4A8E-A8AF-D0BA9FDC4A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90138EB-1F72-421B-AEFA-A56128397B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F559951-B6A6-4E50-BC91-2E2C2D55F2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77725C9-CDB3-41D2-AFD0-4BFC5F9083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C36F5EB-F912-43CE-8DBF-86CBC786C6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35FAFC1-CD70-4F35-BEAC-92156D10F2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54F09C1-35B1-4C5D-AFCE-0FF5E43349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3EF58D0-8110-451E-82EC-9D42493F17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014D619-9F4F-484E-B941-8476F8B1BA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C3904F-B896-45BD-B89B-F91A955350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C857C33-5660-41D2-85EF-8DF89C7A18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D37B5DF-F507-4477-BDDA-A16D866039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2059CCF-A142-4899-9CB2-96989FDB0C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D54F23F-3CCE-4230-9450-7E0F57C832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A327725-CC82-4EC4-BC62-404DF8C928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43BC259-8300-4DA0-B0F4-9D4F96A76A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587A259-7B5F-4BB1-ACBB-9F8AFE340E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D793FA1-D76B-4059-9FC6-4A43614CD0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65E1101-60DE-4A2E-83CB-F2120F3EE8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FC297E9-5BAF-4DFE-98C5-D210C07A62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088415C-6522-4AB4-8D73-0BEFB4E71B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CD617DB-B3D3-4213-A9DD-8BA7932B15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450E7E0-1ACD-47BB-9687-C3FBFEEE8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595F51C-2E95-4044-B3D8-A2F5964438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87D73B1-3A33-491F-BA89-51B283910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Picture 5">
            <a:extLst>
              <a:ext uri="{FF2B5EF4-FFF2-40B4-BE49-F238E27FC236}">
                <a16:creationId xmlns:a16="http://schemas.microsoft.com/office/drawing/2014/main" id="{781A4E53-D48A-C355-C5E5-0ED8735DF454}"/>
              </a:ext>
            </a:extLst>
          </p:cNvPr>
          <p:cNvPicPr>
            <a:picLocks noChangeAspect="1"/>
          </p:cNvPicPr>
          <p:nvPr/>
        </p:nvPicPr>
        <p:blipFill rotWithShape="1">
          <a:blip r:embed="rId4"/>
          <a:srcRect r="14841" b="1"/>
          <a:stretch/>
        </p:blipFill>
        <p:spPr>
          <a:xfrm>
            <a:off x="6093729" y="103095"/>
            <a:ext cx="4787317" cy="3415082"/>
          </a:xfrm>
          <a:custGeom>
            <a:avLst/>
            <a:gdLst/>
            <a:ahLst/>
            <a:cxnLst/>
            <a:rect l="l" t="t" r="r" b="b"/>
            <a:pathLst>
              <a:path w="4411344" h="3146878">
                <a:moveTo>
                  <a:pt x="211873" y="0"/>
                </a:moveTo>
                <a:lnTo>
                  <a:pt x="4199471" y="0"/>
                </a:lnTo>
                <a:lnTo>
                  <a:pt x="4205314" y="11242"/>
                </a:lnTo>
                <a:cubicBezTo>
                  <a:pt x="4337510" y="294369"/>
                  <a:pt x="4411344" y="610214"/>
                  <a:pt x="4411344" y="943304"/>
                </a:cubicBezTo>
                <a:cubicBezTo>
                  <a:pt x="4411344" y="2085328"/>
                  <a:pt x="3543413" y="3024636"/>
                  <a:pt x="2431189" y="3137588"/>
                </a:cubicBezTo>
                <a:lnTo>
                  <a:pt x="2247220" y="3146878"/>
                </a:lnTo>
                <a:lnTo>
                  <a:pt x="2164124" y="3146878"/>
                </a:lnTo>
                <a:lnTo>
                  <a:pt x="1980155" y="3137588"/>
                </a:lnTo>
                <a:cubicBezTo>
                  <a:pt x="867932" y="3024636"/>
                  <a:pt x="0" y="2085328"/>
                  <a:pt x="0" y="943304"/>
                </a:cubicBezTo>
                <a:cubicBezTo>
                  <a:pt x="0" y="610214"/>
                  <a:pt x="73835" y="294369"/>
                  <a:pt x="206030" y="11242"/>
                </a:cubicBezTo>
                <a:close/>
              </a:path>
            </a:pathLst>
          </a:custGeom>
        </p:spPr>
      </p:pic>
      <p:sp>
        <p:nvSpPr>
          <p:cNvPr id="92" name="Rectangle 91">
            <a:extLst>
              <a:ext uri="{FF2B5EF4-FFF2-40B4-BE49-F238E27FC236}">
                <a16:creationId xmlns:a16="http://schemas.microsoft.com/office/drawing/2014/main" id="{73710393-C767-43F2-8FBD-DFC6C6DE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33" y="4357158"/>
            <a:ext cx="723900" cy="1778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24BFFD1D-EF0D-48A3-9398-5E7B376877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884888">
            <a:off x="-455822" y="254671"/>
            <a:ext cx="6564414" cy="5704814"/>
            <a:chOff x="5281603" y="104899"/>
            <a:chExt cx="6910397" cy="6005491"/>
          </a:xfrm>
        </p:grpSpPr>
        <p:sp>
          <p:nvSpPr>
            <p:cNvPr id="95" name="Freeform 97">
              <a:extLst>
                <a:ext uri="{FF2B5EF4-FFF2-40B4-BE49-F238E27FC236}">
                  <a16:creationId xmlns:a16="http://schemas.microsoft.com/office/drawing/2014/main" id="{689353F2-B99A-4264-BFDB-C10D8AD9C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9F98F031-719D-4CBA-9C8B-E0A16DED2CE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7" name="Straight Connector 96">
                <a:extLst>
                  <a:ext uri="{FF2B5EF4-FFF2-40B4-BE49-F238E27FC236}">
                    <a16:creationId xmlns:a16="http://schemas.microsoft.com/office/drawing/2014/main" id="{7F0BF977-B855-4AE5-99C3-F8550048EA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05AF72D-9C25-41BB-AFCB-D81AB9F0D1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409F544-D26B-4B8D-A0B1-2B69366CAF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40E36F-2ED8-4E26-A0A6-22A45C16F0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0B721E5-9AB8-40F1-B00D-6167560899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09CFBE9-3E08-47A9-B687-16CF8470F5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45ECBDB-CBEA-4FE2-9E19-DE507EB6AC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1074F87-299E-4574-9457-E4F77FCE15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E00CA3D-9F09-45AE-A510-200EA63E7B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3163250-DF2D-468F-B58F-00BAA42AA1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81CDB55-0C2A-4128-AFAE-E4E44AF7A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1A5269C-2089-465D-A3AE-65A3CE6CBB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819BCAD-CAB9-4FE6-9F21-B85071FB5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B5EC56C-C8D8-4050-A2D1-B7B3FCCAA1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4491DEA-A55D-4C28-8AA6-9691A9A623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3D2A244-B4BB-40E3-B23C-5A15E1136B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00BE7D9-15CD-4F76-8597-011B589BD9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2903E31-22BB-47A0-BDF6-353CA627EB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8FBC987-7B23-444C-9FC8-ADF3DB98A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BD496B3-1F2A-4819-87F8-C5495A4478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8223F66-B81A-4BA8-898A-9296BA7715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4F6E2F1-3B98-4D0D-A2CC-CD3D340222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B0DE108-EDF9-4067-B14D-3F17C4178F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055FFCF-CA93-4598-B922-5EA1194432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7523144-7D36-41B0-86AA-C3B35B135F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D512F63-F2C0-48C7-82E7-2A84D3F29F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9DBCA8-4345-4F25-8A39-13AFB2301B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E38C341-8388-4F81-8CBC-B056FC5B35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D20619E-EAE0-4725-B705-3D96E4F2BC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098F849-CF8B-4E75-97B7-14CB4C0AEE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BDDB4DD-24C7-4C8F-BE07-DC216C48D2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6E2ABB4-F943-4C41-B285-49F7197BB0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03E42AE-9861-4212-A16A-678589A4A9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5CD4731-613E-42C2-A908-A29E0AF020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1001F03-2B3E-4023-8260-E9EA19376B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7702AAD-5D5B-43DA-8A9F-6221A6FBB7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6E0DD68-D9E9-4561-8866-9A2D4C773F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7220253-1375-4EAE-9C85-48074FA204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AEA6172-DD83-42B0-A5F8-EF4B4CC9EF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3A7DA82-BA46-4425-BD0B-179C4381EB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B050357-22AB-495E-B0C2-817819D207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5872618-FD07-41C6-A602-6BA800CA8D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60EBF58-84D1-4B32-9EC8-DF37EB9069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6BFE94F-474A-453D-AE3A-E4D9D48B05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B3DA309-9228-4CBE-874D-94C7DDF021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5109F74-E11C-47CD-8176-A40CB370C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E8D113C-6520-46F0-95D7-D91F597A6A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B703F40-0099-48A5-B79D-D7FF353A6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6DEE307-85EF-4D2A-A1B3-A8D009DE45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600D9A5-388A-4962-914B-1E57A004C8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1D8C77F-83F8-4142-8766-2CDD2E28E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214FE36-2FD1-49AD-AA59-F50D2BAB01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59FD549-6C27-406B-8154-0FEEC74C27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BFD3F1-CDDE-47A0-89AD-80663926BF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1AFA091-C2EE-45A9-9D47-6641B3D009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87CC879-926F-4955-AB23-62E0F3B6A4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E6EA0EB-77AA-4D8F-A1C9-F0AFA039FC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EDD9179-D665-453B-8A0D-C8AB157747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BC4C827-7F4E-4E60-A479-6CCAAC82AD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8DAB12A-BCD3-43ED-A83B-A624D1665F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0401A41-60CB-4425-AA21-70CDEE8B22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7DB940E-119E-46EA-8B0D-8048C979BF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F999AF0-B77A-4AA0-9E7F-42E13BE7D2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C14ECD8-D20A-4BB6-BF51-7CD2AF473C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1E0E2E8-C70C-4BAC-AB01-192030B0E1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A03B16D-75A6-46C2-94F8-7606F808B6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E3410BDA-E31B-490A-B7C8-351F2FE9B7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3741A8F-ACE2-4F43-8F65-B04C4E633D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EB9D00F-067B-4545-AC39-D926522168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8D5F767-383B-4436-BEEA-66F30CACC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9361825-C629-4530-AE2C-7FC66CDDD6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EE53B6E-474F-4D28-87BC-DB5811B9F0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763B8F6-C347-40A9-B37B-4EECA39705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C178CC7-64D9-4B97-B662-2114AEB8F2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F746BDD-0A58-475C-88FC-C6DA717AE9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7FA4519-C611-4777-AED5-EDDBCFDC1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E45A983-6315-4DD7-9BB6-1F68AF308D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FCA867F-6B2A-4332-98E3-F69F237772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5">
            <a:extLst>
              <a:ext uri="{28A0092B-C50C-407E-A947-70E740481C1C}">
                <a14:useLocalDpi xmlns:a14="http://schemas.microsoft.com/office/drawing/2010/main"/>
              </a:ext>
            </a:extLst>
          </a:blip>
          <a:srcRect l="33487" r="12382"/>
          <a:stretch/>
        </p:blipFill>
        <p:spPr>
          <a:xfrm>
            <a:off x="-2334" y="10"/>
            <a:ext cx="5441859" cy="5654930"/>
          </a:xfrm>
          <a:custGeom>
            <a:avLst/>
            <a:gdLst/>
            <a:ahLst/>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Tree>
    <p:extLst>
      <p:ext uri="{BB962C8B-B14F-4D97-AF65-F5344CB8AC3E}">
        <p14:creationId xmlns:p14="http://schemas.microsoft.com/office/powerpoint/2010/main" val="293993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16449-0455-FFBC-1AFB-8CF01EFD5305}"/>
              </a:ext>
            </a:extLst>
          </p:cNvPr>
          <p:cNvSpPr>
            <a:spLocks noGrp="1"/>
          </p:cNvSpPr>
          <p:nvPr>
            <p:ph type="title"/>
          </p:nvPr>
        </p:nvSpPr>
        <p:spPr>
          <a:xfrm>
            <a:off x="685801" y="609600"/>
            <a:ext cx="10131425" cy="583431"/>
          </a:xfrm>
        </p:spPr>
        <p:txBody>
          <a:bodyPr>
            <a:normAutofit fontScale="90000"/>
          </a:bodyPr>
          <a:lstStyle/>
          <a:p>
            <a:pPr algn="ctr"/>
            <a:r>
              <a:rPr lang="en-US">
                <a:cs typeface="Calibri Light"/>
              </a:rPr>
              <a:t>WATCH FOR SCAMS</a:t>
            </a:r>
          </a:p>
        </p:txBody>
      </p:sp>
      <p:sp>
        <p:nvSpPr>
          <p:cNvPr id="3" name="Content Placeholder 2">
            <a:extLst>
              <a:ext uri="{FF2B5EF4-FFF2-40B4-BE49-F238E27FC236}">
                <a16:creationId xmlns:a16="http://schemas.microsoft.com/office/drawing/2014/main" id="{2FA304C2-A2A1-4735-8A2B-515D2C44DC3E}"/>
              </a:ext>
            </a:extLst>
          </p:cNvPr>
          <p:cNvSpPr>
            <a:spLocks noGrp="1"/>
          </p:cNvSpPr>
          <p:nvPr>
            <p:ph idx="1"/>
          </p:nvPr>
        </p:nvSpPr>
        <p:spPr>
          <a:xfrm>
            <a:off x="1032164" y="2142067"/>
            <a:ext cx="10131425" cy="3649133"/>
          </a:xfrm>
        </p:spPr>
        <p:txBody>
          <a:bodyPr vert="horz" lIns="91440" tIns="45720" rIns="91440" bIns="45720" rtlCol="0" anchor="t">
            <a:normAutofit/>
          </a:bodyPr>
          <a:lstStyle/>
          <a:p>
            <a:r>
              <a:rPr lang="en-US" sz="2800">
                <a:cs typeface="Calibri"/>
              </a:rPr>
              <a:t>Financial Times Report:</a:t>
            </a:r>
          </a:p>
          <a:p>
            <a:pPr lvl="1">
              <a:buClr>
                <a:srgbClr val="FFFFFF"/>
              </a:buClr>
            </a:pPr>
            <a:r>
              <a:rPr lang="en-US" sz="2600">
                <a:ea typeface="+mn-lt"/>
                <a:cs typeface="+mn-lt"/>
                <a:hlinkClick r:id="rId2"/>
              </a:rPr>
              <a:t>LinkedIn scammers step up sophistication of online attacks | Financial Times (ft.com)</a:t>
            </a:r>
            <a:endParaRPr lang="en-US" sz="2600">
              <a:cs typeface="Calibri"/>
            </a:endParaRPr>
          </a:p>
        </p:txBody>
      </p:sp>
    </p:spTree>
    <p:extLst>
      <p:ext uri="{BB962C8B-B14F-4D97-AF65-F5344CB8AC3E}">
        <p14:creationId xmlns:p14="http://schemas.microsoft.com/office/powerpoint/2010/main" val="96475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F444-FCBD-B140-9C05-E443FA0805C4}"/>
              </a:ext>
            </a:extLst>
          </p:cNvPr>
          <p:cNvSpPr>
            <a:spLocks noGrp="1"/>
          </p:cNvSpPr>
          <p:nvPr>
            <p:ph type="title"/>
          </p:nvPr>
        </p:nvSpPr>
        <p:spPr>
          <a:xfrm>
            <a:off x="685801" y="609600"/>
            <a:ext cx="6143423" cy="1456267"/>
          </a:xfrm>
        </p:spPr>
        <p:txBody>
          <a:bodyPr>
            <a:normAutofit/>
          </a:bodyPr>
          <a:lstStyle/>
          <a:p>
            <a:r>
              <a:rPr lang="en-US">
                <a:cs typeface="Calibri Light"/>
              </a:rPr>
              <a:t>Objectives</a:t>
            </a:r>
          </a:p>
        </p:txBody>
      </p:sp>
      <p:pic>
        <p:nvPicPr>
          <p:cNvPr id="4" name="Picture 3" descr="satellite against the night sky">
            <a:extLst>
              <a:ext uri="{FF2B5EF4-FFF2-40B4-BE49-F238E27FC236}">
                <a16:creationId xmlns:a16="http://schemas.microsoft.com/office/drawing/2014/main" id="{D4F2268B-BB87-42FB-B84F-C145C01B497A}"/>
              </a:ext>
            </a:extLst>
          </p:cNvPr>
          <p:cNvPicPr>
            <a:picLocks noChangeAspect="1"/>
          </p:cNvPicPr>
          <p:nvPr/>
        </p:nvPicPr>
        <p:blipFill rotWithShape="1">
          <a:blip r:embed="rId4"/>
          <a:srcRect l="8611" r="16027" b="1"/>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346" name="Group 345">
            <a:extLst>
              <a:ext uri="{FF2B5EF4-FFF2-40B4-BE49-F238E27FC236}">
                <a16:creationId xmlns:a16="http://schemas.microsoft.com/office/drawing/2014/main" id="{58B25CAD-A790-499A-926B-116E10915E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347"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347">
              <a:extLst>
                <a:ext uri="{FF2B5EF4-FFF2-40B4-BE49-F238E27FC236}">
                  <a16:creationId xmlns:a16="http://schemas.microsoft.com/office/drawing/2014/main" id="{D41DCF14-C3EC-4A84-9BCB-CE73743063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349" name="Straight Connector 348">
                <a:extLst>
                  <a:ext uri="{FF2B5EF4-FFF2-40B4-BE49-F238E27FC236}">
                    <a16:creationId xmlns:a16="http://schemas.microsoft.com/office/drawing/2014/main" id="{323473CE-82AD-4D8D-A232-68772F8249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6C67ADA3-E620-4348-8071-F9721E422B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221526D8-6171-42B9-BB1D-D4EBD07C93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D918272C-9574-485F-8DBA-E779254B6C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414CAA3E-D915-4597-85D4-DF416AF539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8749FF6F-6DEA-46A3-A01C-82BD29418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8853F97E-C428-43BB-903E-E63D7A05D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FD4EE22F-D9F6-499B-8595-2CA950937E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0A598804-7127-47FC-8A02-C6E2FD0D7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12A35C24-2BAE-4314-BBF5-81A17F92E1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73A33BF9-E8C7-47A3-BFF6-5419153F72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B8707F62-2F29-4FF0-A976-55E1996003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3D9DB8BF-BBA2-4465-8B80-B354B3A5BA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C237BA7-462C-4ABE-B089-4C8938F821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E14D5F33-8377-427F-B4D1-8B783BF48E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68114C18-86CF-412F-81BD-4856E83CD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ECF1CFD5-877F-4D23-9186-ABBE606058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FD718FB9-83BB-4BFB-ACF6-7D0A681BB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99B007F5-E4FE-4A8F-813F-CC2740BD2E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41345DFB-742B-4F09-B75A-05377FD401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7B4845AC-E70E-40A2-9491-05B2DBB92D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4111F64-514D-4447-86EB-D665455248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B20169F1-F2D1-4726-8423-DBB5FE0714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69F80247-CF53-4374-81E2-475BDD5210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A5F5D72-947B-414E-8FDD-BBA2BCB95B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C3AECE77-F2AF-4FCA-9C0E-A3E154EF49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A357807F-7199-418E-A0A9-B64105ECD2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374400BB-9AFD-4FE0-890E-888B089C2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6B161EE8-5F23-490A-9728-F35D68DF9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EF4E71C7-716A-43DB-8B25-45D376E5D1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CCC85AEA-CCD1-4DF7-8916-0F72027ED7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2135A1AE-41A5-4D62-8EDA-7E2AE30EF6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F3CFD903-54FF-40B5-8645-48F3E463AE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250B0D3E-699D-4045-9BD5-B4CF69C20B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B430A3E5-50DB-4A25-A497-A9AABF4CD8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A1B0E32C-6B1D-4061-8FE9-49FE8F48E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5933DD09-EE89-4852-AAB4-7C42FEB01C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211394FF-3D41-4AC3-BF43-D84C4453F9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8E419255-A9D6-42DD-A394-F5330A6F36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7B92B858-83FE-42E7-B526-734880D077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1AC09C3A-8718-4FF6-89BE-385091356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1ACA67A3-5C58-4B01-9A72-136D48845E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9C479D8B-24CE-4B25-A4B4-1D411A4502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9BF48C75-7374-42F2-A159-526789C34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D809A4AF-4DE5-4BEA-9D5A-A5236E9AF3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B3EF6033-DAB6-40AE-904A-9B445DBD6E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B6FAF6D3-9004-48E4-9A1F-BF36CEF7C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45BF9CAE-C7FC-4A40-83EC-8D4FA543E0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C9D1F7A5-8E54-4E36-9FBB-68F82877C2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2E9B55B9-3B64-43D0-B20B-63D1E69CE3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AD5DB75D-0B80-49D5-ABF8-FB393DC83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F3F5F929-EAAF-471A-9E35-6DCDC3566C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E4C2BEB3-0299-4A25-830D-6E2DF9FDC8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04E342A0-615D-466D-9404-CA8BBCEEFC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BDFFE1C-1E19-4EF4-A1B2-204A04E341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6731123C-8680-4E7A-AF54-969919D30C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8F1F0F71-5F67-496A-85EC-C8272FC6DE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EE0D13E-74B4-46D8-9CEB-993A9B02BB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BBC0AC4E-E40A-4D25-B178-B28024D5DB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A143B7E6-35F6-4AAF-B75E-D0E3B1CC3B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8DAAF768-2A67-4FCC-B682-7B14D4699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9A5A9193-6968-40A2-9E95-40B9A300A1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85F665EA-A27F-453A-9F57-4D4B9CE64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4F6B94B3-C73B-4B26-A066-A4A6EB6920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2C87A408-F5B1-4397-9A9F-65844D7EFB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B9AC2E82-FE6E-420B-9AB8-7939E196CE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BAE5E1C4-5F11-44DF-9A63-A3AB706FC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3236581D-1127-4822-B364-203311850B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CF6AFBC9-9C55-4BB4-8DD3-CBFB9D959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3312F76C-C542-4FF1-88A9-12DED608E7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AC1AEC1F-364C-4A2C-8798-18571170F7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4960AF63-51EE-4474-9693-18C3FFC5F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1E186998-8FFC-4B8E-9664-A3EB3DA93F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A00B2A7C-644E-4B02-8949-68AC413D14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0923CE8B-E88E-4585-A698-30BB686DFE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21148CFA-ECD4-4847-91CE-7E8206F840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DFAB4226-9991-4F5E-B43B-D873A909D2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C8548911-9FE4-446D-BD3E-DC72AEF2D6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428" name="Group 427">
            <a:extLst>
              <a:ext uri="{FF2B5EF4-FFF2-40B4-BE49-F238E27FC236}">
                <a16:creationId xmlns:a16="http://schemas.microsoft.com/office/drawing/2014/main" id="{811B40AE-63DC-41CA-B0D1-EF99F055F5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429"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 name="Group 429">
              <a:extLst>
                <a:ext uri="{FF2B5EF4-FFF2-40B4-BE49-F238E27FC236}">
                  <a16:creationId xmlns:a16="http://schemas.microsoft.com/office/drawing/2014/main" id="{40A0BDF4-301A-4EE4-A77D-BD245F18EE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431" name="Straight Connector 430">
                <a:extLst>
                  <a:ext uri="{FF2B5EF4-FFF2-40B4-BE49-F238E27FC236}">
                    <a16:creationId xmlns:a16="http://schemas.microsoft.com/office/drawing/2014/main" id="{C4924D57-94BA-40F5-BF53-9B23F7213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A14F8BCB-338A-49F5-BB9D-626C7A0CC9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DEFC0D9E-285A-4D86-8A71-B985BA8335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57015B3C-B28A-40F0-B53A-91B3B9C5FA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1DFD7530-F83D-4D23-9B1F-F8DA8CD5A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4DC34F9A-64D4-48B5-8E5A-ED0E33925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3ED77B99-47E0-4D0B-B185-7F5E1B61C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EC09C835-22F6-4E14-9BBE-11DD23334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A02419A0-4AA5-4985-B606-94268DE41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1503FA27-7544-400B-8706-FE12A9B316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DD404C57-DD6C-454E-BE13-90369095B1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5ABEA11C-C6F5-4FAB-9F3F-384EF23D6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7CAEDBBC-2C01-496B-929B-849F1CB53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2894D4ED-61CE-46A2-9092-A00B9E8377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1C5D0262-1B14-45D6-937F-B6D6A915DC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3C7684CB-4F98-4EC9-A35B-1E903CEE66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5C25B956-861C-47EE-9D4D-E31C24538E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3DD61AAC-D277-4D2E-AB51-8DDB489040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4A4BA2A9-697F-45E1-8363-5E61A4207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FD517C0E-A6EE-4A86-9F4C-434CD71915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98C170BA-831C-4BA4-A286-65E66E9C4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0EAA6EC5-E2BD-492B-9A8B-C27A76AC6C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8485DB25-AEEB-4180-9A14-2CEB267D4F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807A4361-79A5-47AA-98FE-01640EE42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F672975E-CAD3-46F3-BDA2-902C8237DC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15679262-AA08-4D50-AB3F-E6F9B4D1D8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61E32D5A-0C93-4E13-B049-914A2F1D29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941EC8F6-AF84-43B6-9400-F73F6FBADE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E75F074A-16C0-4748-BD13-64A7C32F6A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ECB3D608-CA7C-470E-9AAA-8389005F53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7AB4FD7D-4E8A-4455-933E-99E52E0B49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7416DF40-A568-431F-B63F-C32A9175B8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1B25E07C-A0EC-4DCF-88EC-51BB5C3FC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96C7DC41-3ADA-4989-AE2A-0F8D9DFCC9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6AE2AB88-5EAC-41EC-98BF-FACD6A2115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94E0B17E-9282-4983-AEB1-2B123998A3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986E83F1-9CCB-448B-89C9-F55B273BFC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1621D911-2A84-468C-9244-743E3E18D7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B29971DC-3B38-4403-ABC9-880A06EBAC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F2D65D61-4C71-4851-B377-83369B3889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804A736D-4A39-4E06-B7A7-2217CEB4EC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33B1531E-B3AC-480D-A8CD-836E8C1788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CF076B49-2AA3-4C05-9E50-CFF9137184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FE506FE5-22A7-42E7-BEB9-5442E7918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5D634CEF-DD74-4EC0-B7F4-3884BAF106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C4AD2728-E4B9-487D-A682-5E21DD15BB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C422CD3C-92C4-473C-9E31-85A594F6B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71509C2B-9D23-4008-B6A1-2407688209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007ACD51-E44F-4AF8-8F61-F276D7134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EF5BDAF9-2B69-4209-BE1F-6C5D8A1DFF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9DA27782-8E1F-422F-B106-31C0E1216D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8E8A221D-84EC-47C2-A895-8253858153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F08A0E1C-6626-4DD8-83BE-E83E2DFC84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7360D67F-521C-4D9A-B2B1-392386EA51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F29669A1-CC36-41F4-B0F1-B720DB9894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7DC3ADA6-152F-4D7B-9ABD-30DC8F7A2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1F6CA5EE-56FA-4EF7-9EC7-BC3FB217ED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703F9222-217B-48EB-8878-EC0B32E322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B48B9A73-A26B-43DB-9BB2-5658871FEA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EDF9DD53-6F04-4203-B61A-240676B7FD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01065752-DE28-425C-8987-168FE9F510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4B78A37C-B329-45F9-AF83-26D5CD826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FB70B126-9812-487A-AB78-CBCB1B32D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62A622F7-EC16-4F46-83B7-7A7DBCF99A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5607D488-F3A1-4FF6-9C5C-B4C1E147A2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FDD48CAD-8E9A-434C-9F7E-6031DA9A6A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F70B9979-DEC4-48B9-9462-E3631AC96A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ADB15ACD-534F-474C-8B1A-8F5B94AEFD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8DFFE368-637C-4309-ABAC-BDCED29B6B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7D3E8255-AD5A-48F8-B948-7BF97DBEE7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784682BD-D253-4704-BB29-6D9C7D3006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34113DE4-AE89-4F45-9B12-61B04E3E78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8437CF76-AF2F-46BC-9579-872625F1AB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AF2AF364-8140-40A5-9AC8-00C03DA47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AFBA166C-DB92-475D-B0D3-1F7EB2B81A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583F60B4-E774-4D4F-BC7C-A171BB617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EF18C06C-0984-4FAA-952A-9CBFC0F95C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BDE44802-FF06-46DC-9F7E-D2A329BB29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bstract image of light dots">
            <a:extLst>
              <a:ext uri="{FF2B5EF4-FFF2-40B4-BE49-F238E27FC236}">
                <a16:creationId xmlns:a16="http://schemas.microsoft.com/office/drawing/2014/main"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graphicFrame>
        <p:nvGraphicFramePr>
          <p:cNvPr id="5" name="Content Placeholder 4" descr="SmartArt graphic">
            <a:extLst>
              <a:ext uri="{FF2B5EF4-FFF2-40B4-BE49-F238E27FC236}">
                <a16:creationId xmlns:a16="http://schemas.microsoft.com/office/drawing/2014/main" id="{C983627E-F26C-354F-BF0A-ECCD7E968A2B}"/>
              </a:ext>
            </a:extLst>
          </p:cNvPr>
          <p:cNvGraphicFramePr>
            <a:graphicFrameLocks noGrp="1"/>
          </p:cNvGraphicFramePr>
          <p:nvPr>
            <p:ph idx="1"/>
            <p:extLst>
              <p:ext uri="{D42A27DB-BD31-4B8C-83A1-F6EECF244321}">
                <p14:modId xmlns:p14="http://schemas.microsoft.com/office/powerpoint/2010/main" val="1320402460"/>
              </p:ext>
            </p:extLst>
          </p:nvPr>
        </p:nvGraphicFramePr>
        <p:xfrm>
          <a:off x="685801" y="2142067"/>
          <a:ext cx="6143423" cy="36491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1382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a:cs typeface="Calibri Light"/>
              </a:rPr>
              <a:t>The Right tools for the job!</a:t>
            </a:r>
            <a:endParaRPr lang="en-US"/>
          </a:p>
        </p:txBody>
      </p:sp>
      <p:sp>
        <p:nvSpPr>
          <p:cNvPr id="4" name="Content Placeholder 3">
            <a:extLst>
              <a:ext uri="{FF2B5EF4-FFF2-40B4-BE49-F238E27FC236}">
                <a16:creationId xmlns:a16="http://schemas.microsoft.com/office/drawing/2014/main" id="{AAE5A427-FC24-7CF9-D6DA-5BAE73BF499F}"/>
              </a:ext>
            </a:extLst>
          </p:cNvPr>
          <p:cNvSpPr>
            <a:spLocks noGrp="1"/>
          </p:cNvSpPr>
          <p:nvPr>
            <p:ph idx="1"/>
          </p:nvPr>
        </p:nvSpPr>
        <p:spPr>
          <a:xfrm>
            <a:off x="685801" y="2084558"/>
            <a:ext cx="10131425" cy="3706642"/>
          </a:xfrm>
        </p:spPr>
        <p:txBody>
          <a:bodyPr/>
          <a:lstStyle/>
          <a:p>
            <a:r>
              <a:rPr lang="en-US" sz="2400">
                <a:cs typeface="Calibri"/>
              </a:rPr>
              <a:t>Access to a Computer or Laptop</a:t>
            </a:r>
          </a:p>
          <a:p>
            <a:pPr>
              <a:buClr>
                <a:srgbClr val="FFFFFF"/>
              </a:buClr>
            </a:pPr>
            <a:r>
              <a:rPr lang="en-US" sz="2400">
                <a:cs typeface="Calibri"/>
              </a:rPr>
              <a:t>Internet Access</a:t>
            </a:r>
          </a:p>
          <a:p>
            <a:pPr>
              <a:buClr>
                <a:srgbClr val="FFFFFF"/>
              </a:buClr>
            </a:pPr>
            <a:r>
              <a:rPr lang="en-US" sz="2400">
                <a:cs typeface="Calibri"/>
              </a:rPr>
              <a:t>Active Email Address</a:t>
            </a:r>
          </a:p>
          <a:p>
            <a:pPr>
              <a:buClr>
                <a:srgbClr val="FFFFFF"/>
              </a:buClr>
            </a:pPr>
            <a:r>
              <a:rPr lang="en-US" sz="2400">
                <a:cs typeface="Calibri"/>
              </a:rPr>
              <a:t>Resume</a:t>
            </a:r>
          </a:p>
          <a:p>
            <a:pPr>
              <a:buClr>
                <a:srgbClr val="FFFFFF"/>
              </a:buClr>
            </a:pPr>
            <a:r>
              <a:rPr lang="en-US" sz="2400">
                <a:cs typeface="Calibri"/>
              </a:rPr>
              <a:t>Cover Letter</a:t>
            </a:r>
          </a:p>
          <a:p>
            <a:pPr>
              <a:buClr>
                <a:srgbClr val="FFFFFF"/>
              </a:buClr>
            </a:pPr>
            <a:r>
              <a:rPr lang="en-US" sz="2400">
                <a:cs typeface="Calibri"/>
              </a:rPr>
              <a:t>References</a:t>
            </a:r>
          </a:p>
          <a:p>
            <a:pPr>
              <a:buClr>
                <a:srgbClr val="FFFFFF"/>
              </a:buClr>
            </a:pPr>
            <a:r>
              <a:rPr lang="en-US" sz="2400">
                <a:cs typeface="Calibri"/>
              </a:rPr>
              <a:t>COMFORTABLE SEAT!</a:t>
            </a:r>
          </a:p>
          <a:p>
            <a:pPr>
              <a:buClr>
                <a:srgbClr val="FFFFFF"/>
              </a:buClr>
            </a:pPr>
            <a:endParaRPr lang="en-US" sz="2400">
              <a:cs typeface="Calibri"/>
            </a:endParaRPr>
          </a:p>
          <a:p>
            <a:pPr>
              <a:buClr>
                <a:srgbClr val="FFFFFF"/>
              </a:buClr>
            </a:pPr>
            <a:endParaRPr lang="en-US" sz="2400">
              <a:cs typeface="Calibri"/>
            </a:endParaRPr>
          </a:p>
        </p:txBody>
      </p:sp>
      <p:pic>
        <p:nvPicPr>
          <p:cNvPr id="7" name="Picture 7" descr="A picture containing text, electronics, indoor, computer&#10;&#10;Description automatically generated">
            <a:extLst>
              <a:ext uri="{FF2B5EF4-FFF2-40B4-BE49-F238E27FC236}">
                <a16:creationId xmlns:a16="http://schemas.microsoft.com/office/drawing/2014/main" id="{AB36C3FD-1779-C893-4F51-1EF05B889952}"/>
              </a:ext>
            </a:extLst>
          </p:cNvPr>
          <p:cNvPicPr>
            <a:picLocks noChangeAspect="1"/>
          </p:cNvPicPr>
          <p:nvPr/>
        </p:nvPicPr>
        <p:blipFill>
          <a:blip r:embed="rId3"/>
          <a:stretch>
            <a:fillRect/>
          </a:stretch>
        </p:blipFill>
        <p:spPr>
          <a:xfrm>
            <a:off x="6175856" y="1871983"/>
            <a:ext cx="3140765" cy="3293777"/>
          </a:xfrm>
          <a:prstGeom prst="rect">
            <a:avLst/>
          </a:prstGeom>
        </p:spPr>
      </p:pic>
    </p:spTree>
    <p:extLst>
      <p:ext uri="{BB962C8B-B14F-4D97-AF65-F5344CB8AC3E}">
        <p14:creationId xmlns:p14="http://schemas.microsoft.com/office/powerpoint/2010/main" val="142939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4555" b="4555"/>
          <a:stretch/>
        </p:blipFill>
        <p:spPr>
          <a:xfrm>
            <a:off x="-77904" y="-1226"/>
            <a:ext cx="12193200" cy="6860452"/>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2" y="5182864"/>
                  <a:pt x="2905502" y="3427045"/>
                </a:cubicBezTo>
                <a:cubicBezTo>
                  <a:pt x="2905502" y="1671227"/>
                  <a:pt x="4327804" y="247854"/>
                  <a:pt x="6082303" y="247854"/>
                </a:cubicBezTo>
                <a:close/>
                <a:moveTo>
                  <a:pt x="9560257" y="0"/>
                </a:moveTo>
                <a:lnTo>
                  <a:pt x="12192000" y="0"/>
                </a:lnTo>
                <a:lnTo>
                  <a:pt x="12192000" y="6858000"/>
                </a:lnTo>
                <a:lnTo>
                  <a:pt x="9560255" y="6858000"/>
                </a:lnTo>
                <a:lnTo>
                  <a:pt x="9704262" y="6706843"/>
                </a:lnTo>
                <a:cubicBezTo>
                  <a:pt x="10490530" y="5841105"/>
                  <a:pt x="10969748" y="4691058"/>
                  <a:pt x="10969748" y="3428999"/>
                </a:cubicBezTo>
                <a:cubicBezTo>
                  <a:pt x="10969748" y="2166941"/>
                  <a:pt x="10490530" y="1016894"/>
                  <a:pt x="9704262" y="151155"/>
                </a:cubicBezTo>
                <a:close/>
                <a:moveTo>
                  <a:pt x="7947654" y="0"/>
                </a:moveTo>
                <a:lnTo>
                  <a:pt x="8099035" y="0"/>
                </a:lnTo>
                <a:lnTo>
                  <a:pt x="8158569" y="34257"/>
                </a:lnTo>
                <a:cubicBezTo>
                  <a:pt x="9305381" y="731601"/>
                  <a:pt x="10071441" y="1993601"/>
                  <a:pt x="10071441" y="3434659"/>
                </a:cubicBezTo>
                <a:cubicBezTo>
                  <a:pt x="10071441" y="4875717"/>
                  <a:pt x="9305381" y="6137716"/>
                  <a:pt x="8158569" y="6835060"/>
                </a:cubicBezTo>
                <a:lnTo>
                  <a:pt x="8118703" y="6858000"/>
                </a:lnTo>
                <a:lnTo>
                  <a:pt x="7923440" y="6858000"/>
                </a:lnTo>
                <a:lnTo>
                  <a:pt x="7938929" y="6850061"/>
                </a:lnTo>
                <a:cubicBezTo>
                  <a:pt x="9153123" y="6189975"/>
                  <a:pt x="9977382" y="4902579"/>
                  <a:pt x="9977382" y="3422520"/>
                </a:cubicBezTo>
                <a:cubicBezTo>
                  <a:pt x="9977382" y="2009739"/>
                  <a:pt x="9226353" y="772500"/>
                  <a:pt x="8102044" y="88839"/>
                </a:cubicBezTo>
                <a:close/>
                <a:moveTo>
                  <a:pt x="4097777" y="0"/>
                </a:moveTo>
                <a:lnTo>
                  <a:pt x="4216953" y="0"/>
                </a:lnTo>
                <a:lnTo>
                  <a:pt x="4062563" y="88839"/>
                </a:lnTo>
                <a:cubicBezTo>
                  <a:pt x="2938253" y="772500"/>
                  <a:pt x="2187224" y="2009739"/>
                  <a:pt x="2187224" y="3422520"/>
                </a:cubicBezTo>
                <a:cubicBezTo>
                  <a:pt x="2187224" y="4902579"/>
                  <a:pt x="3011483" y="6189975"/>
                  <a:pt x="4225677" y="6850061"/>
                </a:cubicBezTo>
                <a:lnTo>
                  <a:pt x="4241167" y="6858000"/>
                </a:lnTo>
                <a:lnTo>
                  <a:pt x="4078110" y="6858000"/>
                </a:lnTo>
                <a:lnTo>
                  <a:pt x="4038243" y="6835060"/>
                </a:lnTo>
                <a:cubicBezTo>
                  <a:pt x="2891431" y="6137716"/>
                  <a:pt x="2125371" y="4875717"/>
                  <a:pt x="2125371" y="3434659"/>
                </a:cubicBezTo>
                <a:cubicBezTo>
                  <a:pt x="2125371" y="1993601"/>
                  <a:pt x="2891431" y="731601"/>
                  <a:pt x="4038243" y="34257"/>
                </a:cubicBezTo>
                <a:close/>
                <a:moveTo>
                  <a:pt x="0" y="0"/>
                </a:moveTo>
                <a:lnTo>
                  <a:pt x="2636555" y="0"/>
                </a:lnTo>
                <a:lnTo>
                  <a:pt x="2492551" y="151155"/>
                </a:lnTo>
                <a:cubicBezTo>
                  <a:pt x="1706282" y="1016894"/>
                  <a:pt x="1227064" y="2166941"/>
                  <a:pt x="1227064" y="3428999"/>
                </a:cubicBezTo>
                <a:cubicBezTo>
                  <a:pt x="1227064" y="4691058"/>
                  <a:pt x="1706282" y="5841105"/>
                  <a:pt x="2492551" y="6706843"/>
                </a:cubicBezTo>
                <a:lnTo>
                  <a:pt x="2636557" y="6858000"/>
                </a:lnTo>
                <a:lnTo>
                  <a:pt x="0" y="6858000"/>
                </a:lnTo>
                <a:close/>
              </a:path>
            </a:pathLst>
          </a:custGeom>
          <a:ln w="60325" cmpd="dbl">
            <a:solidFill>
              <a:schemeClr val="tx1">
                <a:alpha val="40000"/>
              </a:schemeClr>
            </a:solidFill>
          </a:ln>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2143860" y="621748"/>
            <a:ext cx="7655723" cy="1101772"/>
          </a:xfrm>
        </p:spPr>
        <p:txBody>
          <a:bodyPr vert="horz" lIns="91440" tIns="45720" rIns="91440" bIns="45720" rtlCol="0" anchor="ctr">
            <a:normAutofit/>
          </a:bodyPr>
          <a:lstStyle/>
          <a:p>
            <a:pPr algn="ctr"/>
            <a:r>
              <a:rPr lang="en-US">
                <a:cs typeface="Calibri Light"/>
              </a:rPr>
              <a:t>Things to know</a:t>
            </a:r>
          </a:p>
        </p:txBody>
      </p:sp>
      <p:sp>
        <p:nvSpPr>
          <p:cNvPr id="36" name="Content Placeholder 35">
            <a:extLst>
              <a:ext uri="{FF2B5EF4-FFF2-40B4-BE49-F238E27FC236}">
                <a16:creationId xmlns:a16="http://schemas.microsoft.com/office/drawing/2014/main" id="{FC545359-93F8-B834-34E9-CEEF34367CA1}"/>
              </a:ext>
            </a:extLst>
          </p:cNvPr>
          <p:cNvSpPr>
            <a:spLocks noGrp="1"/>
          </p:cNvSpPr>
          <p:nvPr>
            <p:ph sz="half" idx="2"/>
          </p:nvPr>
        </p:nvSpPr>
        <p:spPr>
          <a:xfrm>
            <a:off x="1868330" y="2142067"/>
            <a:ext cx="8948897" cy="3649133"/>
          </a:xfrm>
        </p:spPr>
        <p:txBody>
          <a:bodyPr/>
          <a:lstStyle/>
          <a:p>
            <a:r>
              <a:rPr lang="en-US" sz="2400">
                <a:cs typeface="Calibri"/>
              </a:rPr>
              <a:t>Electronic Resume and Cover Letter</a:t>
            </a:r>
          </a:p>
          <a:p>
            <a:pPr lvl="1">
              <a:buClr>
                <a:srgbClr val="FFFFFF"/>
              </a:buClr>
            </a:pPr>
            <a:r>
              <a:rPr lang="en-US" sz="2400">
                <a:cs typeface="Calibri"/>
              </a:rPr>
              <a:t>Make sure it is saved to a file that can be accessed from any computer</a:t>
            </a:r>
          </a:p>
          <a:p>
            <a:pPr lvl="1">
              <a:buClr>
                <a:srgbClr val="FFFFFF"/>
              </a:buClr>
            </a:pPr>
            <a:r>
              <a:rPr lang="en-US" sz="2400">
                <a:cs typeface="Calibri"/>
              </a:rPr>
              <a:t>Best Option: Email your resume and cover letter to yourself</a:t>
            </a:r>
          </a:p>
          <a:p>
            <a:pPr lvl="1">
              <a:buClr>
                <a:srgbClr val="FFFFFF"/>
              </a:buClr>
            </a:pPr>
            <a:r>
              <a:rPr lang="en-US" sz="2400">
                <a:cs typeface="Calibri"/>
              </a:rPr>
              <a:t>Back up option: Save it to a thumb drive (USB)</a:t>
            </a:r>
          </a:p>
          <a:p>
            <a:pPr lvl="1">
              <a:buClr>
                <a:srgbClr val="FFFFFF"/>
              </a:buClr>
            </a:pPr>
            <a:endParaRPr lang="en-US" sz="2400">
              <a:cs typeface="Calibri"/>
            </a:endParaRPr>
          </a:p>
          <a:p>
            <a:pPr marL="914400" lvl="2" indent="0">
              <a:buClr>
                <a:srgbClr val="FFFFFF"/>
              </a:buClr>
              <a:buNone/>
            </a:pPr>
            <a:endParaRPr lang="en-US" sz="2400">
              <a:cs typeface="Calibri"/>
            </a:endParaRPr>
          </a:p>
          <a:p>
            <a:pPr lvl="1">
              <a:buClr>
                <a:srgbClr val="FFFFFF"/>
              </a:buClr>
            </a:pPr>
            <a:endParaRPr lang="en-US" sz="2000">
              <a:cs typeface="Calibri"/>
            </a:endParaRPr>
          </a:p>
        </p:txBody>
      </p:sp>
      <p:pic>
        <p:nvPicPr>
          <p:cNvPr id="5" name="Picture 5" descr="Icon&#10;&#10;Description automatically generated">
            <a:extLst>
              <a:ext uri="{FF2B5EF4-FFF2-40B4-BE49-F238E27FC236}">
                <a16:creationId xmlns:a16="http://schemas.microsoft.com/office/drawing/2014/main" id="{40AD16FF-3129-FB85-C926-EAD0A38608A2}"/>
              </a:ext>
            </a:extLst>
          </p:cNvPr>
          <p:cNvPicPr>
            <a:picLocks noChangeAspect="1"/>
          </p:cNvPicPr>
          <p:nvPr/>
        </p:nvPicPr>
        <p:blipFill>
          <a:blip r:embed="rId4"/>
          <a:stretch>
            <a:fillRect/>
          </a:stretch>
        </p:blipFill>
        <p:spPr>
          <a:xfrm>
            <a:off x="5070276" y="4586453"/>
            <a:ext cx="2546132" cy="1836684"/>
          </a:xfrm>
          <a:prstGeom prst="rect">
            <a:avLst/>
          </a:prstGeom>
        </p:spPr>
      </p:pic>
    </p:spTree>
    <p:extLst>
      <p:ext uri="{BB962C8B-B14F-4D97-AF65-F5344CB8AC3E}">
        <p14:creationId xmlns:p14="http://schemas.microsoft.com/office/powerpoint/2010/main" val="197482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211E-6CF8-E82D-DA56-C73FAE9F0583}"/>
              </a:ext>
            </a:extLst>
          </p:cNvPr>
          <p:cNvSpPr>
            <a:spLocks noGrp="1"/>
          </p:cNvSpPr>
          <p:nvPr>
            <p:ph type="title"/>
          </p:nvPr>
        </p:nvSpPr>
        <p:spPr>
          <a:xfrm>
            <a:off x="685801" y="437072"/>
            <a:ext cx="10131425" cy="1456267"/>
          </a:xfrm>
        </p:spPr>
        <p:txBody>
          <a:bodyPr/>
          <a:lstStyle/>
          <a:p>
            <a:pPr algn="ctr"/>
            <a:r>
              <a:rPr lang="en-US">
                <a:cs typeface="Calibri Light"/>
              </a:rPr>
              <a:t>Traditional Vs. Online</a:t>
            </a:r>
          </a:p>
        </p:txBody>
      </p:sp>
      <p:sp>
        <p:nvSpPr>
          <p:cNvPr id="3" name="Content Placeholder 2">
            <a:extLst>
              <a:ext uri="{FF2B5EF4-FFF2-40B4-BE49-F238E27FC236}">
                <a16:creationId xmlns:a16="http://schemas.microsoft.com/office/drawing/2014/main" id="{C48987B1-6A0E-8E1B-F774-524D6B4D9FF7}"/>
              </a:ext>
            </a:extLst>
          </p:cNvPr>
          <p:cNvSpPr>
            <a:spLocks noGrp="1"/>
          </p:cNvSpPr>
          <p:nvPr>
            <p:ph sz="half" idx="1"/>
          </p:nvPr>
        </p:nvSpPr>
        <p:spPr>
          <a:xfrm>
            <a:off x="685802" y="2472746"/>
            <a:ext cx="4995334" cy="3649134"/>
          </a:xfrm>
        </p:spPr>
        <p:txBody>
          <a:bodyPr>
            <a:normAutofit/>
          </a:bodyPr>
          <a:lstStyle/>
          <a:p>
            <a:pPr marL="342900" indent="-342900"/>
            <a:r>
              <a:rPr lang="en-US" sz="2200">
                <a:cs typeface="Calibri"/>
              </a:rPr>
              <a:t>Paper Applications</a:t>
            </a:r>
            <a:endParaRPr lang="en-US" sz="2200" b="1" u="sng">
              <a:cs typeface="Calibri"/>
            </a:endParaRPr>
          </a:p>
          <a:p>
            <a:pPr>
              <a:buClr>
                <a:srgbClr val="FFFFFF"/>
              </a:buClr>
            </a:pPr>
            <a:r>
              <a:rPr lang="en-US" sz="2200">
                <a:cs typeface="Calibri"/>
              </a:rPr>
              <a:t>Limited use</a:t>
            </a:r>
          </a:p>
          <a:p>
            <a:pPr>
              <a:buClr>
                <a:srgbClr val="FFFFFF"/>
              </a:buClr>
            </a:pPr>
            <a:r>
              <a:rPr lang="en-US" sz="2200">
                <a:cs typeface="Calibri"/>
              </a:rPr>
              <a:t>Hiring Manager Reviews</a:t>
            </a:r>
          </a:p>
          <a:p>
            <a:pPr>
              <a:buClr>
                <a:srgbClr val="FFFFFF"/>
              </a:buClr>
            </a:pPr>
            <a:r>
              <a:rPr lang="en-US" sz="2200">
                <a:cs typeface="Calibri"/>
              </a:rPr>
              <a:t>Resume may not be necessary but have a paper copy of your Resume and Cover letter handy </a:t>
            </a:r>
          </a:p>
          <a:p>
            <a:pPr marL="0" indent="0">
              <a:buClr>
                <a:srgbClr val="FFFFFF"/>
              </a:buClr>
              <a:buNone/>
            </a:pPr>
            <a:endParaRPr lang="en-US" sz="2000">
              <a:cs typeface="Calibri"/>
            </a:endParaRPr>
          </a:p>
          <a:p>
            <a:pPr>
              <a:buClr>
                <a:srgbClr val="FFFFFF"/>
              </a:buClr>
            </a:pPr>
            <a:endParaRPr lang="en-US" sz="2000">
              <a:cs typeface="Calibri"/>
            </a:endParaRPr>
          </a:p>
        </p:txBody>
      </p:sp>
      <p:sp>
        <p:nvSpPr>
          <p:cNvPr id="5" name="TextBox 4">
            <a:extLst>
              <a:ext uri="{FF2B5EF4-FFF2-40B4-BE49-F238E27FC236}">
                <a16:creationId xmlns:a16="http://schemas.microsoft.com/office/drawing/2014/main" id="{9FA8ABBB-0E28-A193-7420-D95D93332E47}"/>
              </a:ext>
            </a:extLst>
          </p:cNvPr>
          <p:cNvSpPr txBox="1"/>
          <p:nvPr/>
        </p:nvSpPr>
        <p:spPr>
          <a:xfrm>
            <a:off x="725365" y="1907461"/>
            <a:ext cx="344218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u="sng">
                <a:cs typeface="Calibri"/>
              </a:rPr>
              <a:t>Traditional</a:t>
            </a:r>
          </a:p>
        </p:txBody>
      </p:sp>
      <p:sp>
        <p:nvSpPr>
          <p:cNvPr id="6" name="TextBox 5">
            <a:extLst>
              <a:ext uri="{FF2B5EF4-FFF2-40B4-BE49-F238E27FC236}">
                <a16:creationId xmlns:a16="http://schemas.microsoft.com/office/drawing/2014/main" id="{697E2092-0003-C3FF-36B3-797E6EA18252}"/>
              </a:ext>
            </a:extLst>
          </p:cNvPr>
          <p:cNvSpPr txBox="1"/>
          <p:nvPr/>
        </p:nvSpPr>
        <p:spPr>
          <a:xfrm>
            <a:off x="5789734" y="1899137"/>
            <a:ext cx="381146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u="sng">
                <a:cs typeface="Calibri"/>
              </a:rPr>
              <a:t>Online</a:t>
            </a:r>
          </a:p>
        </p:txBody>
      </p:sp>
      <p:sp>
        <p:nvSpPr>
          <p:cNvPr id="8" name="Content Placeholder 7">
            <a:extLst>
              <a:ext uri="{FF2B5EF4-FFF2-40B4-BE49-F238E27FC236}">
                <a16:creationId xmlns:a16="http://schemas.microsoft.com/office/drawing/2014/main" id="{5303B72D-0E1B-3D69-325C-4ABCAA663FED}"/>
              </a:ext>
            </a:extLst>
          </p:cNvPr>
          <p:cNvSpPr>
            <a:spLocks noGrp="1"/>
          </p:cNvSpPr>
          <p:nvPr>
            <p:ph sz="half" idx="2"/>
          </p:nvPr>
        </p:nvSpPr>
        <p:spPr>
          <a:xfrm>
            <a:off x="5821894" y="2487124"/>
            <a:ext cx="4995332" cy="3649133"/>
          </a:xfrm>
        </p:spPr>
        <p:txBody>
          <a:bodyPr vert="horz" lIns="91440" tIns="45720" rIns="91440" bIns="45720" rtlCol="0" anchor="ctr">
            <a:noAutofit/>
          </a:bodyPr>
          <a:lstStyle/>
          <a:p>
            <a:pPr marL="342900" indent="-342900"/>
            <a:r>
              <a:rPr lang="en-US" sz="2200">
                <a:cs typeface="Calibri"/>
              </a:rPr>
              <a:t>Completing on your own</a:t>
            </a:r>
          </a:p>
          <a:p>
            <a:pPr>
              <a:buClr>
                <a:srgbClr val="FFFFFF"/>
              </a:buClr>
            </a:pPr>
            <a:r>
              <a:rPr lang="en-US" sz="2200">
                <a:cs typeface="Calibri"/>
              </a:rPr>
              <a:t>Resume is always needed</a:t>
            </a:r>
          </a:p>
          <a:p>
            <a:pPr>
              <a:buClr>
                <a:srgbClr val="FFFFFF"/>
              </a:buClr>
            </a:pPr>
            <a:r>
              <a:rPr lang="en-US" sz="2200">
                <a:cs typeface="Calibri"/>
              </a:rPr>
              <a:t>Cover letter may say optional (it is not)</a:t>
            </a:r>
          </a:p>
          <a:p>
            <a:pPr>
              <a:buClr>
                <a:srgbClr val="FFFFFF"/>
              </a:buClr>
            </a:pPr>
            <a:r>
              <a:rPr lang="en-US" sz="2200">
                <a:cs typeface="Calibri"/>
              </a:rPr>
              <a:t>Applicant Tracking System (ATS)</a:t>
            </a:r>
          </a:p>
          <a:p>
            <a:pPr>
              <a:buClr>
                <a:srgbClr val="FFFFFF"/>
              </a:buClr>
            </a:pPr>
            <a:r>
              <a:rPr lang="en-US" sz="2200">
                <a:cs typeface="Calibri"/>
              </a:rPr>
              <a:t>May need to make a Log in and Password to see if someone has viewed your application.</a:t>
            </a:r>
          </a:p>
          <a:p>
            <a:pPr>
              <a:buClr>
                <a:srgbClr val="FFFFFF"/>
              </a:buClr>
            </a:pPr>
            <a:r>
              <a:rPr lang="en-US" sz="2200">
                <a:cs typeface="Calibri"/>
              </a:rPr>
              <a:t>Sometimes you'll need to save the application manually</a:t>
            </a:r>
            <a:endParaRPr lang="en-US" sz="2200"/>
          </a:p>
        </p:txBody>
      </p:sp>
    </p:spTree>
    <p:extLst>
      <p:ext uri="{BB962C8B-B14F-4D97-AF65-F5344CB8AC3E}">
        <p14:creationId xmlns:p14="http://schemas.microsoft.com/office/powerpoint/2010/main" val="83015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8CE6-9AD0-5013-1B55-195C852F0C24}"/>
              </a:ext>
            </a:extLst>
          </p:cNvPr>
          <p:cNvSpPr>
            <a:spLocks noGrp="1"/>
          </p:cNvSpPr>
          <p:nvPr>
            <p:ph type="title"/>
          </p:nvPr>
        </p:nvSpPr>
        <p:spPr>
          <a:xfrm>
            <a:off x="685801" y="92015"/>
            <a:ext cx="10131425" cy="1456267"/>
          </a:xfrm>
        </p:spPr>
        <p:txBody>
          <a:bodyPr/>
          <a:lstStyle/>
          <a:p>
            <a:r>
              <a:rPr lang="en-US">
                <a:cs typeface="Calibri Light"/>
              </a:rPr>
              <a:t>APPLICANT TRACKING SYSTEM (ATS)</a:t>
            </a:r>
            <a:endParaRPr lang="en-US"/>
          </a:p>
        </p:txBody>
      </p:sp>
      <p:sp>
        <p:nvSpPr>
          <p:cNvPr id="3" name="Content Placeholder 2">
            <a:extLst>
              <a:ext uri="{FF2B5EF4-FFF2-40B4-BE49-F238E27FC236}">
                <a16:creationId xmlns:a16="http://schemas.microsoft.com/office/drawing/2014/main" id="{9CD93504-D596-A769-6B09-D6DE16B175E1}"/>
              </a:ext>
            </a:extLst>
          </p:cNvPr>
          <p:cNvSpPr>
            <a:spLocks noGrp="1"/>
          </p:cNvSpPr>
          <p:nvPr>
            <p:ph idx="1"/>
          </p:nvPr>
        </p:nvSpPr>
        <p:spPr>
          <a:xfrm>
            <a:off x="685801" y="1322558"/>
            <a:ext cx="10131425" cy="5245019"/>
          </a:xfrm>
        </p:spPr>
        <p:txBody>
          <a:bodyPr>
            <a:normAutofit/>
          </a:bodyPr>
          <a:lstStyle/>
          <a:p>
            <a:r>
              <a:rPr lang="en-US" sz="2000">
                <a:cs typeface="Calibri"/>
              </a:rPr>
              <a:t>What is it?</a:t>
            </a:r>
          </a:p>
          <a:p>
            <a:pPr lvl="1">
              <a:buClr>
                <a:srgbClr val="FFFFFF"/>
              </a:buClr>
            </a:pPr>
            <a:r>
              <a:rPr lang="en-US" sz="2000">
                <a:ea typeface="+mn-lt"/>
                <a:cs typeface="+mn-lt"/>
              </a:rPr>
              <a:t>A software for recruiters and employers to track candidates throughout the recruiting and hiring process</a:t>
            </a:r>
          </a:p>
          <a:p>
            <a:pPr>
              <a:buClr>
                <a:srgbClr val="FFFFFF"/>
              </a:buClr>
            </a:pPr>
            <a:r>
              <a:rPr lang="en-US" sz="2000">
                <a:cs typeface="Calibri"/>
              </a:rPr>
              <a:t>Why it is used:</a:t>
            </a:r>
          </a:p>
          <a:p>
            <a:pPr lvl="1">
              <a:buClr>
                <a:srgbClr val="FFFFFF"/>
              </a:buClr>
            </a:pPr>
            <a:r>
              <a:rPr lang="en-US" sz="2000">
                <a:ea typeface="+mn-lt"/>
                <a:cs typeface="+mn-lt"/>
              </a:rPr>
              <a:t>Every organization is unique, but each one thrives on attracting, hiring, and maximizing top talent. Many businesses face major challenges at some point in the hiring or onboarding process. It will help to find, hire, and retain the best candidates</a:t>
            </a:r>
            <a:endParaRPr lang="en-US" sz="2000">
              <a:cs typeface="Calibri"/>
            </a:endParaRPr>
          </a:p>
          <a:p>
            <a:pPr>
              <a:buClr>
                <a:srgbClr val="FFFFFF"/>
              </a:buClr>
            </a:pPr>
            <a:r>
              <a:rPr lang="en-US" sz="2000" err="1">
                <a:cs typeface="Calibri"/>
              </a:rPr>
              <a:t>Skillsyncer</a:t>
            </a:r>
            <a:r>
              <a:rPr lang="en-US" sz="2000">
                <a:cs typeface="Calibri"/>
              </a:rPr>
              <a:t>:</a:t>
            </a:r>
          </a:p>
          <a:p>
            <a:pPr lvl="1">
              <a:buClr>
                <a:srgbClr val="FFFFFF"/>
              </a:buClr>
            </a:pPr>
            <a:r>
              <a:rPr lang="en-US" sz="2000">
                <a:ea typeface="+mn-lt"/>
                <a:cs typeface="+mn-lt"/>
              </a:rPr>
              <a:t>a free resume keyword scanner and job application tracker for job seekers</a:t>
            </a:r>
            <a:endParaRPr lang="en-US" sz="2000">
              <a:cs typeface="Calibri"/>
            </a:endParaRPr>
          </a:p>
          <a:p>
            <a:pPr lvl="1">
              <a:buClr>
                <a:srgbClr val="FFFFFF"/>
              </a:buClr>
            </a:pPr>
            <a:r>
              <a:rPr lang="en-US" sz="2000">
                <a:cs typeface="Calibri"/>
              </a:rPr>
              <a:t>This tool identifies skills and keywords that are missing from your resume that match up to your chosen job description.</a:t>
            </a:r>
          </a:p>
          <a:p>
            <a:pPr lvl="1">
              <a:buClr>
                <a:srgbClr val="FFFFFF"/>
              </a:buClr>
            </a:pPr>
            <a:r>
              <a:rPr lang="en-US" sz="2000">
                <a:cs typeface="Calibri"/>
              </a:rPr>
              <a:t>Website: skillsyncer.com</a:t>
            </a:r>
          </a:p>
        </p:txBody>
      </p:sp>
    </p:spTree>
    <p:extLst>
      <p:ext uri="{BB962C8B-B14F-4D97-AF65-F5344CB8AC3E}">
        <p14:creationId xmlns:p14="http://schemas.microsoft.com/office/powerpoint/2010/main" val="23541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Pen placed on top of a signature line">
            <a:extLst>
              <a:ext uri="{FF2B5EF4-FFF2-40B4-BE49-F238E27FC236}">
                <a16:creationId xmlns:a16="http://schemas.microsoft.com/office/drawing/2014/main" id="{DF067326-87B2-4E73-1627-A69E97BD9BA9}"/>
              </a:ext>
            </a:extLst>
          </p:cNvPr>
          <p:cNvPicPr>
            <a:picLocks noChangeAspect="1"/>
          </p:cNvPicPr>
          <p:nvPr/>
        </p:nvPicPr>
        <p:blipFill rotWithShape="1">
          <a:blip r:embed="rId3">
            <a:alphaModFix amt="20000"/>
          </a:blip>
          <a:srcRect r="-2" b="15603"/>
          <a:stretch/>
        </p:blipFill>
        <p:spPr>
          <a:xfrm>
            <a:off x="20" y="10"/>
            <a:ext cx="12191980" cy="6857990"/>
          </a:xfrm>
          <a:prstGeom prst="rect">
            <a:avLst/>
          </a:prstGeom>
        </p:spPr>
      </p:pic>
      <p:pic>
        <p:nvPicPr>
          <p:cNvPr id="15" name="Picture 10">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EE731F2-60A2-07BB-7DDC-F89618B7FB6E}"/>
              </a:ext>
            </a:extLst>
          </p:cNvPr>
          <p:cNvSpPr>
            <a:spLocks noGrp="1"/>
          </p:cNvSpPr>
          <p:nvPr>
            <p:ph type="title"/>
          </p:nvPr>
        </p:nvSpPr>
        <p:spPr>
          <a:xfrm>
            <a:off x="613914" y="336430"/>
            <a:ext cx="10131425" cy="1456267"/>
          </a:xfrm>
        </p:spPr>
        <p:txBody>
          <a:bodyPr>
            <a:normAutofit/>
          </a:bodyPr>
          <a:lstStyle/>
          <a:p>
            <a:pPr algn="ctr"/>
            <a:r>
              <a:rPr lang="en-US" u="sng">
                <a:cs typeface="Calibri Light"/>
              </a:rPr>
              <a:t>KEYWORDS and phrases</a:t>
            </a:r>
            <a:endParaRPr lang="en-US"/>
          </a:p>
        </p:txBody>
      </p:sp>
      <p:sp>
        <p:nvSpPr>
          <p:cNvPr id="16" name="Content Placeholder 2">
            <a:extLst>
              <a:ext uri="{FF2B5EF4-FFF2-40B4-BE49-F238E27FC236}">
                <a16:creationId xmlns:a16="http://schemas.microsoft.com/office/drawing/2014/main" id="{25ED7DAD-168D-E62A-C647-D31F30017265}"/>
              </a:ext>
            </a:extLst>
          </p:cNvPr>
          <p:cNvSpPr>
            <a:spLocks noGrp="1"/>
          </p:cNvSpPr>
          <p:nvPr>
            <p:ph idx="1"/>
          </p:nvPr>
        </p:nvSpPr>
        <p:spPr>
          <a:xfrm>
            <a:off x="685801" y="2142067"/>
            <a:ext cx="10131425" cy="3649133"/>
          </a:xfrm>
        </p:spPr>
        <p:txBody>
          <a:bodyPr vert="horz" lIns="91440" tIns="45720" rIns="91440" bIns="45720" rtlCol="0" anchor="ctr">
            <a:noAutofit/>
          </a:bodyPr>
          <a:lstStyle/>
          <a:p>
            <a:r>
              <a:rPr lang="en-US" sz="2200">
                <a:ea typeface="+mn-lt"/>
                <a:cs typeface="+mn-lt"/>
              </a:rPr>
              <a:t>Resume "</a:t>
            </a:r>
            <a:r>
              <a:rPr lang="en-US" sz="2200" b="1">
                <a:ea typeface="+mn-lt"/>
                <a:cs typeface="+mn-lt"/>
              </a:rPr>
              <a:t>power words</a:t>
            </a:r>
            <a:r>
              <a:rPr lang="en-US" sz="2200">
                <a:ea typeface="+mn-lt"/>
                <a:cs typeface="+mn-lt"/>
              </a:rPr>
              <a:t>" are verbs that introduce accomplishments in your resume and cover letter</a:t>
            </a:r>
            <a:endParaRPr lang="en-US" sz="2200">
              <a:cs typeface="Calibri"/>
            </a:endParaRPr>
          </a:p>
          <a:p>
            <a:pPr>
              <a:buClr>
                <a:srgbClr val="FFFFFF"/>
              </a:buClr>
            </a:pPr>
            <a:r>
              <a:rPr lang="en-US" sz="2200">
                <a:cs typeface="Calibri"/>
              </a:rPr>
              <a:t>Using relevant key words from the job description will help your resume STAND OUT.</a:t>
            </a:r>
          </a:p>
          <a:p>
            <a:pPr>
              <a:buClr>
                <a:srgbClr val="FFFFFF"/>
              </a:buClr>
            </a:pPr>
            <a:r>
              <a:rPr lang="en-US" sz="2200">
                <a:cs typeface="Calibri"/>
              </a:rPr>
              <a:t>Phrases that can used:</a:t>
            </a:r>
          </a:p>
          <a:p>
            <a:pPr lvl="1">
              <a:buClr>
                <a:srgbClr val="FFFFFF"/>
              </a:buClr>
            </a:pPr>
            <a:r>
              <a:rPr lang="en-US" sz="2200">
                <a:cs typeface="Calibri"/>
              </a:rPr>
              <a:t>"Managed and developed a team of ten representatives"</a:t>
            </a:r>
          </a:p>
          <a:p>
            <a:pPr lvl="1">
              <a:buClr>
                <a:srgbClr val="FFFFFF"/>
              </a:buClr>
            </a:pPr>
            <a:r>
              <a:rPr lang="en-US" sz="2200">
                <a:cs typeface="Calibri"/>
              </a:rPr>
              <a:t>"Lead </a:t>
            </a:r>
            <a:r>
              <a:rPr lang="en-US" sz="2200">
                <a:ea typeface="+mn-lt"/>
                <a:cs typeface="+mn-lt"/>
              </a:rPr>
              <a:t>monthly</a:t>
            </a:r>
            <a:r>
              <a:rPr lang="en-US" sz="2200">
                <a:cs typeface="Calibri"/>
              </a:rPr>
              <a:t> client meetings to focus on team achievements and goals"</a:t>
            </a:r>
          </a:p>
          <a:p>
            <a:pPr lvl="1">
              <a:buClr>
                <a:srgbClr val="FFFFFF"/>
              </a:buClr>
            </a:pPr>
            <a:r>
              <a:rPr lang="en-US" sz="2200">
                <a:cs typeface="Calibri"/>
              </a:rPr>
              <a:t>"</a:t>
            </a:r>
            <a:r>
              <a:rPr lang="en-US" sz="2200">
                <a:ea typeface="+mn-lt"/>
                <a:cs typeface="+mn-lt"/>
              </a:rPr>
              <a:t>Achieved results with accuracy and precision"</a:t>
            </a:r>
          </a:p>
          <a:p>
            <a:pPr lvl="1">
              <a:buClr>
                <a:srgbClr val="FFFFFF"/>
              </a:buClr>
            </a:pPr>
            <a:endParaRPr lang="en-US" sz="2200">
              <a:cs typeface="Calibri"/>
            </a:endParaRPr>
          </a:p>
          <a:p>
            <a:pPr marL="457200" lvl="1" indent="0">
              <a:buClr>
                <a:srgbClr val="FFFFFF"/>
              </a:buClr>
              <a:buNone/>
            </a:pPr>
            <a:r>
              <a:rPr lang="en-US" sz="2200">
                <a:cs typeface="Calibri"/>
              </a:rPr>
              <a:t>Website:</a:t>
            </a:r>
            <a:r>
              <a:rPr lang="en-US" sz="2200">
                <a:ea typeface="+mn-lt"/>
                <a:cs typeface="+mn-lt"/>
                <a:hlinkClick r:id="rId5"/>
              </a:rPr>
              <a:t>340+ Resume Action Verbs &amp; Power Words [For 2023] (novoresume.com)</a:t>
            </a:r>
            <a:endParaRPr lang="en-US" sz="2200">
              <a:ea typeface="+mn-lt"/>
              <a:cs typeface="+mn-lt"/>
            </a:endParaRPr>
          </a:p>
          <a:p>
            <a:pPr lvl="1">
              <a:buClr>
                <a:srgbClr val="FFFFFF"/>
              </a:buClr>
            </a:pPr>
            <a:endParaRPr lang="en-US" sz="2200">
              <a:cs typeface="Calibri"/>
            </a:endParaRPr>
          </a:p>
          <a:p>
            <a:pPr>
              <a:buClr>
                <a:srgbClr val="FFFFFF"/>
              </a:buClr>
            </a:pPr>
            <a:endParaRPr lang="en-US" sz="2200">
              <a:cs typeface="Calibri"/>
            </a:endParaRPr>
          </a:p>
        </p:txBody>
      </p:sp>
    </p:spTree>
    <p:extLst>
      <p:ext uri="{BB962C8B-B14F-4D97-AF65-F5344CB8AC3E}">
        <p14:creationId xmlns:p14="http://schemas.microsoft.com/office/powerpoint/2010/main" val="26009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ppt_y</p:attrName>
                                        </p:attrNameLst>
                                      </p:cBhvr>
                                      <p:tavLst>
                                        <p:tav tm="0">
                                          <p:val>
                                            <p:strVal val="#ppt_y+#ppt_h*1.125000"/>
                                          </p:val>
                                        </p:tav>
                                        <p:tav tm="100000">
                                          <p:val>
                                            <p:strVal val="#ppt_y"/>
                                          </p:val>
                                        </p:tav>
                                      </p:tavLst>
                                    </p:anim>
                                    <p:animEffect transition="in" filter="wipe(up)">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AC19-A70D-D465-5B9A-32505D69DBA6}"/>
              </a:ext>
            </a:extLst>
          </p:cNvPr>
          <p:cNvSpPr>
            <a:spLocks noGrp="1"/>
          </p:cNvSpPr>
          <p:nvPr>
            <p:ph type="title"/>
          </p:nvPr>
        </p:nvSpPr>
        <p:spPr>
          <a:xfrm>
            <a:off x="685801" y="609600"/>
            <a:ext cx="10131425" cy="930750"/>
          </a:xfrm>
        </p:spPr>
        <p:txBody>
          <a:bodyPr>
            <a:normAutofit/>
          </a:bodyPr>
          <a:lstStyle/>
          <a:p>
            <a:pPr algn="ctr"/>
            <a:r>
              <a:rPr lang="en-US" sz="4000">
                <a:cs typeface="Calibri Light"/>
              </a:rPr>
              <a:t>Power words</a:t>
            </a:r>
          </a:p>
        </p:txBody>
      </p:sp>
      <p:graphicFrame>
        <p:nvGraphicFramePr>
          <p:cNvPr id="9" name="Table 9">
            <a:extLst>
              <a:ext uri="{FF2B5EF4-FFF2-40B4-BE49-F238E27FC236}">
                <a16:creationId xmlns:a16="http://schemas.microsoft.com/office/drawing/2014/main" id="{6AE825C7-7F4D-9569-A585-42A9ED0EA72A}"/>
              </a:ext>
            </a:extLst>
          </p:cNvPr>
          <p:cNvGraphicFramePr>
            <a:graphicFrameLocks noGrp="1"/>
          </p:cNvGraphicFramePr>
          <p:nvPr>
            <p:ph idx="1"/>
            <p:extLst>
              <p:ext uri="{D42A27DB-BD31-4B8C-83A1-F6EECF244321}">
                <p14:modId xmlns:p14="http://schemas.microsoft.com/office/powerpoint/2010/main" val="2200842653"/>
              </p:ext>
            </p:extLst>
          </p:nvPr>
        </p:nvGraphicFramePr>
        <p:xfrm>
          <a:off x="690113" y="1408981"/>
          <a:ext cx="10609410" cy="4807904"/>
        </p:xfrm>
        <a:graphic>
          <a:graphicData uri="http://schemas.openxmlformats.org/drawingml/2006/table">
            <a:tbl>
              <a:tblPr firstRow="1" bandRow="1">
                <a:tableStyleId>{793D81CF-94F2-401A-BA57-92F5A7B2D0C5}</a:tableStyleId>
              </a:tblPr>
              <a:tblGrid>
                <a:gridCol w="1768235">
                  <a:extLst>
                    <a:ext uri="{9D8B030D-6E8A-4147-A177-3AD203B41FA5}">
                      <a16:colId xmlns:a16="http://schemas.microsoft.com/office/drawing/2014/main" val="3310567956"/>
                    </a:ext>
                  </a:extLst>
                </a:gridCol>
                <a:gridCol w="1768235">
                  <a:extLst>
                    <a:ext uri="{9D8B030D-6E8A-4147-A177-3AD203B41FA5}">
                      <a16:colId xmlns:a16="http://schemas.microsoft.com/office/drawing/2014/main" val="3666719176"/>
                    </a:ext>
                  </a:extLst>
                </a:gridCol>
                <a:gridCol w="1768235">
                  <a:extLst>
                    <a:ext uri="{9D8B030D-6E8A-4147-A177-3AD203B41FA5}">
                      <a16:colId xmlns:a16="http://schemas.microsoft.com/office/drawing/2014/main" val="640691114"/>
                    </a:ext>
                  </a:extLst>
                </a:gridCol>
                <a:gridCol w="1768235">
                  <a:extLst>
                    <a:ext uri="{9D8B030D-6E8A-4147-A177-3AD203B41FA5}">
                      <a16:colId xmlns:a16="http://schemas.microsoft.com/office/drawing/2014/main" val="3563169930"/>
                    </a:ext>
                  </a:extLst>
                </a:gridCol>
                <a:gridCol w="1768235">
                  <a:extLst>
                    <a:ext uri="{9D8B030D-6E8A-4147-A177-3AD203B41FA5}">
                      <a16:colId xmlns:a16="http://schemas.microsoft.com/office/drawing/2014/main" val="3091709953"/>
                    </a:ext>
                  </a:extLst>
                </a:gridCol>
                <a:gridCol w="1768235">
                  <a:extLst>
                    <a:ext uri="{9D8B030D-6E8A-4147-A177-3AD203B41FA5}">
                      <a16:colId xmlns:a16="http://schemas.microsoft.com/office/drawing/2014/main" val="1693859394"/>
                    </a:ext>
                  </a:extLst>
                </a:gridCol>
              </a:tblGrid>
              <a:tr h="648392">
                <a:tc>
                  <a:txBody>
                    <a:bodyPr/>
                    <a:lstStyle/>
                    <a:p>
                      <a:pPr algn="ctr"/>
                      <a:r>
                        <a:rPr lang="en-US"/>
                        <a:t>Teamwork /</a:t>
                      </a:r>
                    </a:p>
                    <a:p>
                      <a:pPr lvl="0" algn="ctr">
                        <a:buNone/>
                      </a:pPr>
                      <a:r>
                        <a:rPr lang="en-US"/>
                        <a:t>Communication</a:t>
                      </a:r>
                    </a:p>
                  </a:txBody>
                  <a:tcPr/>
                </a:tc>
                <a:tc>
                  <a:txBody>
                    <a:bodyPr/>
                    <a:lstStyle/>
                    <a:p>
                      <a:pPr algn="ctr"/>
                      <a:r>
                        <a:rPr lang="en-US"/>
                        <a:t>Management / Leadership</a:t>
                      </a:r>
                    </a:p>
                  </a:txBody>
                  <a:tcPr/>
                </a:tc>
                <a:tc>
                  <a:txBody>
                    <a:bodyPr/>
                    <a:lstStyle/>
                    <a:p>
                      <a:r>
                        <a:rPr lang="en-US"/>
                        <a:t>Problem Solving</a:t>
                      </a:r>
                    </a:p>
                  </a:txBody>
                  <a:tcPr anchor="ctr"/>
                </a:tc>
                <a:tc>
                  <a:txBody>
                    <a:bodyPr/>
                    <a:lstStyle/>
                    <a:p>
                      <a:pPr algn="ctr"/>
                      <a:r>
                        <a:rPr lang="en-US"/>
                        <a:t>Creativity</a:t>
                      </a:r>
                    </a:p>
                  </a:txBody>
                  <a:tcPr anchor="ctr"/>
                </a:tc>
                <a:tc>
                  <a:txBody>
                    <a:bodyPr/>
                    <a:lstStyle/>
                    <a:p>
                      <a:pPr algn="ctr"/>
                      <a:r>
                        <a:rPr lang="en-US"/>
                        <a:t>Analyzing Practices</a:t>
                      </a:r>
                    </a:p>
                  </a:txBody>
                  <a:tcPr/>
                </a:tc>
                <a:tc>
                  <a:txBody>
                    <a:bodyPr/>
                    <a:lstStyle/>
                    <a:p>
                      <a:pPr algn="ctr"/>
                      <a:r>
                        <a:rPr lang="en-US"/>
                        <a:t>Improved</a:t>
                      </a:r>
                    </a:p>
                  </a:txBody>
                  <a:tcPr anchor="ctr"/>
                </a:tc>
                <a:extLst>
                  <a:ext uri="{0D108BD9-81ED-4DB2-BD59-A6C34878D82A}">
                    <a16:rowId xmlns:a16="http://schemas.microsoft.com/office/drawing/2014/main" val="3786029562"/>
                  </a:ext>
                </a:extLst>
              </a:tr>
              <a:tr h="594216">
                <a:tc>
                  <a:txBody>
                    <a:bodyPr/>
                    <a:lstStyle/>
                    <a:p>
                      <a:pPr algn="ctr"/>
                      <a:r>
                        <a:rPr lang="en-US"/>
                        <a:t>Advised </a:t>
                      </a:r>
                    </a:p>
                  </a:txBody>
                  <a:tcPr anchor="ctr"/>
                </a:tc>
                <a:tc>
                  <a:txBody>
                    <a:bodyPr/>
                    <a:lstStyle/>
                    <a:p>
                      <a:pPr algn="ctr"/>
                      <a:r>
                        <a:rPr lang="en-US"/>
                        <a:t>Achieved</a:t>
                      </a:r>
                    </a:p>
                  </a:txBody>
                  <a:tcPr anchor="ctr"/>
                </a:tc>
                <a:tc>
                  <a:txBody>
                    <a:bodyPr/>
                    <a:lstStyle/>
                    <a:p>
                      <a:pPr algn="ctr"/>
                      <a:r>
                        <a:rPr lang="en-US"/>
                        <a:t>Implemented</a:t>
                      </a:r>
                    </a:p>
                  </a:txBody>
                  <a:tcPr anchor="ctr"/>
                </a:tc>
                <a:tc>
                  <a:txBody>
                    <a:bodyPr/>
                    <a:lstStyle/>
                    <a:p>
                      <a:pPr lvl="0" algn="ctr">
                        <a:buNone/>
                      </a:pPr>
                      <a:r>
                        <a:rPr lang="en-US" sz="1800" u="none" strike="noStrike" noProof="0"/>
                        <a:t> Conceptualized</a:t>
                      </a:r>
                      <a:endParaRPr lang="en-US"/>
                    </a:p>
                  </a:txBody>
                  <a:tcPr anchor="ctr"/>
                </a:tc>
                <a:tc>
                  <a:txBody>
                    <a:bodyPr/>
                    <a:lstStyle/>
                    <a:p>
                      <a:pPr marL="0" lvl="0" indent="0" algn="ctr">
                        <a:lnSpc>
                          <a:spcPct val="100000"/>
                        </a:lnSpc>
                        <a:spcBef>
                          <a:spcPts val="0"/>
                        </a:spcBef>
                        <a:spcAft>
                          <a:spcPts val="0"/>
                        </a:spcAft>
                        <a:buNone/>
                      </a:pPr>
                      <a:r>
                        <a:rPr lang="en-US" sz="1800" u="none" strike="noStrike" noProof="0"/>
                        <a:t>Analyzed</a:t>
                      </a:r>
                      <a:endParaRPr lang="en-US"/>
                    </a:p>
                  </a:txBody>
                  <a:tcPr anchor="ctr"/>
                </a:tc>
                <a:tc>
                  <a:txBody>
                    <a:bodyPr/>
                    <a:lstStyle/>
                    <a:p>
                      <a:pPr algn="ctr"/>
                      <a:r>
                        <a:rPr lang="en-US"/>
                        <a:t>Amplify</a:t>
                      </a:r>
                    </a:p>
                  </a:txBody>
                  <a:tcPr anchor="ctr"/>
                </a:tc>
                <a:extLst>
                  <a:ext uri="{0D108BD9-81ED-4DB2-BD59-A6C34878D82A}">
                    <a16:rowId xmlns:a16="http://schemas.microsoft.com/office/drawing/2014/main" val="94648980"/>
                  </a:ext>
                </a:extLst>
              </a:tr>
              <a:tr h="594216">
                <a:tc>
                  <a:txBody>
                    <a:bodyPr/>
                    <a:lstStyle/>
                    <a:p>
                      <a:pPr algn="ctr"/>
                      <a:r>
                        <a:rPr lang="en-US"/>
                        <a:t>Advocated</a:t>
                      </a:r>
                    </a:p>
                  </a:txBody>
                  <a:tcPr anchor="ctr"/>
                </a:tc>
                <a:tc>
                  <a:txBody>
                    <a:bodyPr/>
                    <a:lstStyle/>
                    <a:p>
                      <a:pPr algn="ctr"/>
                      <a:r>
                        <a:rPr lang="en-US"/>
                        <a:t>Attained</a:t>
                      </a:r>
                    </a:p>
                  </a:txBody>
                  <a:tcPr anchor="ctr"/>
                </a:tc>
                <a:tc>
                  <a:txBody>
                    <a:bodyPr/>
                    <a:lstStyle/>
                    <a:p>
                      <a:pPr algn="ctr"/>
                      <a:r>
                        <a:rPr lang="en-US"/>
                        <a:t>Recommended</a:t>
                      </a:r>
                    </a:p>
                  </a:txBody>
                  <a:tcPr anchor="ctr"/>
                </a:tc>
                <a:tc>
                  <a:txBody>
                    <a:bodyPr/>
                    <a:lstStyle/>
                    <a:p>
                      <a:pPr lvl="0" algn="ctr">
                        <a:buNone/>
                      </a:pPr>
                      <a:r>
                        <a:rPr lang="en-US" sz="1800" u="none" strike="noStrike" noProof="0"/>
                        <a:t> Designed</a:t>
                      </a:r>
                      <a:endParaRPr lang="en-US"/>
                    </a:p>
                  </a:txBody>
                  <a:tcPr anchor="ctr"/>
                </a:tc>
                <a:tc>
                  <a:txBody>
                    <a:bodyPr/>
                    <a:lstStyle/>
                    <a:p>
                      <a:pPr lvl="0" algn="ctr">
                        <a:buNone/>
                      </a:pPr>
                      <a:r>
                        <a:rPr lang="en-US" sz="1800" u="none" strike="noStrike" noProof="0"/>
                        <a:t> Assessed</a:t>
                      </a:r>
                      <a:endParaRPr lang="en-US"/>
                    </a:p>
                  </a:txBody>
                  <a:tcPr anchor="ctr"/>
                </a:tc>
                <a:tc>
                  <a:txBody>
                    <a:bodyPr/>
                    <a:lstStyle/>
                    <a:p>
                      <a:pPr algn="ctr"/>
                      <a:r>
                        <a:rPr lang="en-US"/>
                        <a:t>Boosted</a:t>
                      </a:r>
                    </a:p>
                  </a:txBody>
                  <a:tcPr anchor="ctr"/>
                </a:tc>
                <a:extLst>
                  <a:ext uri="{0D108BD9-81ED-4DB2-BD59-A6C34878D82A}">
                    <a16:rowId xmlns:a16="http://schemas.microsoft.com/office/drawing/2014/main" val="2499014372"/>
                  </a:ext>
                </a:extLst>
              </a:tr>
              <a:tr h="594216">
                <a:tc>
                  <a:txBody>
                    <a:bodyPr/>
                    <a:lstStyle/>
                    <a:p>
                      <a:pPr algn="ctr"/>
                      <a:r>
                        <a:rPr lang="en-US"/>
                        <a:t>Clarified</a:t>
                      </a:r>
                    </a:p>
                  </a:txBody>
                  <a:tcPr anchor="ctr"/>
                </a:tc>
                <a:tc>
                  <a:txBody>
                    <a:bodyPr/>
                    <a:lstStyle/>
                    <a:p>
                      <a:pPr algn="ctr"/>
                      <a:r>
                        <a:rPr lang="en-US"/>
                        <a:t>Strengthened</a:t>
                      </a:r>
                    </a:p>
                  </a:txBody>
                  <a:tcPr anchor="ctr"/>
                </a:tc>
                <a:tc>
                  <a:txBody>
                    <a:bodyPr/>
                    <a:lstStyle/>
                    <a:p>
                      <a:pPr algn="ctr"/>
                      <a:r>
                        <a:rPr lang="en-US"/>
                        <a:t>Overhauled</a:t>
                      </a:r>
                    </a:p>
                  </a:txBody>
                  <a:tcPr anchor="ctr"/>
                </a:tc>
                <a:tc>
                  <a:txBody>
                    <a:bodyPr/>
                    <a:lstStyle/>
                    <a:p>
                      <a:pPr lvl="0" algn="ctr">
                        <a:buNone/>
                      </a:pPr>
                      <a:r>
                        <a:rPr lang="en-US" sz="1800" u="none" strike="noStrike" noProof="0"/>
                        <a:t> Devised</a:t>
                      </a:r>
                      <a:endParaRPr lang="en-US"/>
                    </a:p>
                  </a:txBody>
                  <a:tcPr anchor="ctr"/>
                </a:tc>
                <a:tc>
                  <a:txBody>
                    <a:bodyPr/>
                    <a:lstStyle/>
                    <a:p>
                      <a:pPr lvl="0" algn="ctr">
                        <a:buNone/>
                      </a:pPr>
                      <a:r>
                        <a:rPr lang="en-US" sz="1800" u="none" strike="noStrike" noProof="0"/>
                        <a:t>Clarified</a:t>
                      </a:r>
                      <a:endParaRPr lang="en-US"/>
                    </a:p>
                  </a:txBody>
                  <a:tcPr anchor="ctr"/>
                </a:tc>
                <a:tc>
                  <a:txBody>
                    <a:bodyPr/>
                    <a:lstStyle/>
                    <a:p>
                      <a:pPr algn="ctr"/>
                      <a:r>
                        <a:rPr lang="en-US"/>
                        <a:t>Converted</a:t>
                      </a:r>
                    </a:p>
                  </a:txBody>
                  <a:tcPr anchor="ctr"/>
                </a:tc>
                <a:extLst>
                  <a:ext uri="{0D108BD9-81ED-4DB2-BD59-A6C34878D82A}">
                    <a16:rowId xmlns:a16="http://schemas.microsoft.com/office/drawing/2014/main" val="3053657478"/>
                  </a:ext>
                </a:extLst>
              </a:tr>
              <a:tr h="594216">
                <a:tc>
                  <a:txBody>
                    <a:bodyPr/>
                    <a:lstStyle/>
                    <a:p>
                      <a:pPr algn="ctr"/>
                      <a:r>
                        <a:rPr lang="en-US"/>
                        <a:t>Corresponded</a:t>
                      </a:r>
                    </a:p>
                  </a:txBody>
                  <a:tcPr anchor="ctr"/>
                </a:tc>
                <a:tc>
                  <a:txBody>
                    <a:bodyPr/>
                    <a:lstStyle/>
                    <a:p>
                      <a:pPr algn="ctr"/>
                      <a:r>
                        <a:rPr lang="en-US"/>
                        <a:t>Initiated</a:t>
                      </a:r>
                    </a:p>
                  </a:txBody>
                  <a:tcPr anchor="ctr"/>
                </a:tc>
                <a:tc>
                  <a:txBody>
                    <a:bodyPr/>
                    <a:lstStyle/>
                    <a:p>
                      <a:pPr algn="ctr"/>
                      <a:r>
                        <a:rPr lang="en-US"/>
                        <a:t>Improved</a:t>
                      </a:r>
                    </a:p>
                  </a:txBody>
                  <a:tcPr anchor="ctr"/>
                </a:tc>
                <a:tc>
                  <a:txBody>
                    <a:bodyPr/>
                    <a:lstStyle/>
                    <a:p>
                      <a:pPr lvl="0" algn="ctr">
                        <a:buNone/>
                      </a:pPr>
                      <a:r>
                        <a:rPr lang="en-US" sz="1800" u="none" strike="noStrike" noProof="0"/>
                        <a:t> Determined</a:t>
                      </a:r>
                      <a:endParaRPr lang="en-US"/>
                    </a:p>
                  </a:txBody>
                  <a:tcPr anchor="ctr"/>
                </a:tc>
                <a:tc>
                  <a:txBody>
                    <a:bodyPr/>
                    <a:lstStyle/>
                    <a:p>
                      <a:pPr lvl="0" algn="ctr">
                        <a:buNone/>
                      </a:pPr>
                      <a:r>
                        <a:rPr lang="en-US" sz="1800" u="none" strike="noStrike" noProof="0"/>
                        <a:t>Checked</a:t>
                      </a:r>
                      <a:endParaRPr lang="en-US"/>
                    </a:p>
                  </a:txBody>
                  <a:tcPr anchor="ctr"/>
                </a:tc>
                <a:tc>
                  <a:txBody>
                    <a:bodyPr/>
                    <a:lstStyle/>
                    <a:p>
                      <a:pPr algn="ctr"/>
                      <a:r>
                        <a:rPr lang="en-US"/>
                        <a:t>Customized</a:t>
                      </a:r>
                    </a:p>
                  </a:txBody>
                  <a:tcPr anchor="ctr"/>
                </a:tc>
                <a:extLst>
                  <a:ext uri="{0D108BD9-81ED-4DB2-BD59-A6C34878D82A}">
                    <a16:rowId xmlns:a16="http://schemas.microsoft.com/office/drawing/2014/main" val="2157843828"/>
                  </a:ext>
                </a:extLst>
              </a:tr>
              <a:tr h="594216">
                <a:tc>
                  <a:txBody>
                    <a:bodyPr/>
                    <a:lstStyle/>
                    <a:p>
                      <a:pPr algn="ctr"/>
                      <a:r>
                        <a:rPr lang="en-US"/>
                        <a:t>Defined</a:t>
                      </a:r>
                    </a:p>
                  </a:txBody>
                  <a:tcPr anchor="ctr"/>
                </a:tc>
                <a:tc>
                  <a:txBody>
                    <a:bodyPr/>
                    <a:lstStyle/>
                    <a:p>
                      <a:pPr algn="ctr"/>
                      <a:r>
                        <a:rPr lang="en-US"/>
                        <a:t>Coordinated</a:t>
                      </a:r>
                    </a:p>
                  </a:txBody>
                  <a:tcPr anchor="ctr"/>
                </a:tc>
                <a:tc>
                  <a:txBody>
                    <a:bodyPr/>
                    <a:lstStyle/>
                    <a:p>
                      <a:pPr algn="ctr"/>
                      <a:r>
                        <a:rPr lang="en-US"/>
                        <a:t>Streamlined</a:t>
                      </a:r>
                    </a:p>
                  </a:txBody>
                  <a:tcPr anchor="ctr"/>
                </a:tc>
                <a:tc>
                  <a:txBody>
                    <a:bodyPr/>
                    <a:lstStyle/>
                    <a:p>
                      <a:pPr lvl="0" algn="ctr">
                        <a:buNone/>
                      </a:pPr>
                      <a:r>
                        <a:rPr lang="en-US" sz="1800" u="none" strike="noStrike" noProof="0"/>
                        <a:t> Drafted</a:t>
                      </a:r>
                      <a:endParaRPr lang="en-US"/>
                    </a:p>
                  </a:txBody>
                  <a:tcPr anchor="ctr"/>
                </a:tc>
                <a:tc>
                  <a:txBody>
                    <a:bodyPr/>
                    <a:lstStyle/>
                    <a:p>
                      <a:pPr lvl="0" algn="ctr">
                        <a:buNone/>
                      </a:pPr>
                      <a:r>
                        <a:rPr lang="en-US" sz="1800" u="none" strike="noStrike" noProof="0"/>
                        <a:t>Examined</a:t>
                      </a:r>
                      <a:endParaRPr lang="en-US"/>
                    </a:p>
                  </a:txBody>
                  <a:tcPr anchor="ctr"/>
                </a:tc>
                <a:tc>
                  <a:txBody>
                    <a:bodyPr/>
                    <a:lstStyle/>
                    <a:p>
                      <a:pPr algn="ctr"/>
                      <a:r>
                        <a:rPr lang="en-US"/>
                        <a:t>Elaborated</a:t>
                      </a:r>
                    </a:p>
                  </a:txBody>
                  <a:tcPr anchor="ctr"/>
                </a:tc>
                <a:extLst>
                  <a:ext uri="{0D108BD9-81ED-4DB2-BD59-A6C34878D82A}">
                    <a16:rowId xmlns:a16="http://schemas.microsoft.com/office/drawing/2014/main" val="554855613"/>
                  </a:ext>
                </a:extLst>
              </a:tr>
              <a:tr h="594216">
                <a:tc>
                  <a:txBody>
                    <a:bodyPr/>
                    <a:lstStyle/>
                    <a:p>
                      <a:pPr algn="ctr"/>
                      <a:r>
                        <a:rPr lang="en-US"/>
                        <a:t>Persuaded</a:t>
                      </a:r>
                    </a:p>
                  </a:txBody>
                  <a:tcPr anchor="ctr"/>
                </a:tc>
                <a:tc>
                  <a:txBody>
                    <a:bodyPr/>
                    <a:lstStyle/>
                    <a:p>
                      <a:pPr algn="ctr"/>
                      <a:r>
                        <a:rPr lang="en-US"/>
                        <a:t>Developed</a:t>
                      </a:r>
                    </a:p>
                  </a:txBody>
                  <a:tcPr anchor="ctr"/>
                </a:tc>
                <a:tc>
                  <a:txBody>
                    <a:bodyPr/>
                    <a:lstStyle/>
                    <a:p>
                      <a:pPr algn="ctr"/>
                      <a:r>
                        <a:rPr lang="en-US"/>
                        <a:t>Prioritized </a:t>
                      </a:r>
                    </a:p>
                  </a:txBody>
                  <a:tcPr anchor="ctr"/>
                </a:tc>
                <a:tc>
                  <a:txBody>
                    <a:bodyPr/>
                    <a:lstStyle/>
                    <a:p>
                      <a:pPr lvl="0" algn="ctr">
                        <a:buNone/>
                      </a:pPr>
                      <a:r>
                        <a:rPr lang="en-US" sz="1800" u="none" strike="noStrike" noProof="0"/>
                        <a:t>Formulated</a:t>
                      </a:r>
                      <a:endParaRPr lang="en-US"/>
                    </a:p>
                  </a:txBody>
                  <a:tcPr anchor="ctr"/>
                </a:tc>
                <a:tc>
                  <a:txBody>
                    <a:bodyPr/>
                    <a:lstStyle/>
                    <a:p>
                      <a:pPr lvl="0" algn="ctr">
                        <a:buNone/>
                      </a:pPr>
                      <a:r>
                        <a:rPr lang="en-US" sz="1800" u="none" strike="noStrike" noProof="0"/>
                        <a:t>Explored</a:t>
                      </a:r>
                      <a:endParaRPr lang="en-US"/>
                    </a:p>
                  </a:txBody>
                  <a:tcPr anchor="ctr"/>
                </a:tc>
                <a:tc>
                  <a:txBody>
                    <a:bodyPr/>
                    <a:lstStyle/>
                    <a:p>
                      <a:pPr algn="ctr"/>
                      <a:r>
                        <a:rPr lang="en-US"/>
                        <a:t>Grew</a:t>
                      </a:r>
                    </a:p>
                  </a:txBody>
                  <a:tcPr anchor="ctr"/>
                </a:tc>
                <a:extLst>
                  <a:ext uri="{0D108BD9-81ED-4DB2-BD59-A6C34878D82A}">
                    <a16:rowId xmlns:a16="http://schemas.microsoft.com/office/drawing/2014/main" val="1327784222"/>
                  </a:ext>
                </a:extLst>
              </a:tr>
              <a:tr h="594216">
                <a:tc>
                  <a:txBody>
                    <a:bodyPr/>
                    <a:lstStyle/>
                    <a:p>
                      <a:pPr algn="ctr"/>
                      <a:r>
                        <a:rPr lang="en-US"/>
                        <a:t>Publicized</a:t>
                      </a:r>
                    </a:p>
                  </a:txBody>
                  <a:tcPr anchor="ctr"/>
                </a:tc>
                <a:tc>
                  <a:txBody>
                    <a:bodyPr/>
                    <a:lstStyle/>
                    <a:p>
                      <a:pPr algn="ctr"/>
                      <a:r>
                        <a:rPr lang="en-US"/>
                        <a:t>Managed</a:t>
                      </a:r>
                    </a:p>
                  </a:txBody>
                  <a:tcPr anchor="ctr"/>
                </a:tc>
                <a:tc>
                  <a:txBody>
                    <a:bodyPr/>
                    <a:lstStyle/>
                    <a:p>
                      <a:pPr algn="ctr"/>
                      <a:r>
                        <a:rPr lang="en-US"/>
                        <a:t>Documented</a:t>
                      </a:r>
                    </a:p>
                  </a:txBody>
                  <a:tcPr anchor="ctr"/>
                </a:tc>
                <a:tc>
                  <a:txBody>
                    <a:bodyPr/>
                    <a:lstStyle/>
                    <a:p>
                      <a:pPr lvl="0" algn="ctr">
                        <a:buNone/>
                      </a:pPr>
                      <a:r>
                        <a:rPr lang="en-US" sz="1800" u="none" strike="noStrike" noProof="0"/>
                        <a:t> Introduced</a:t>
                      </a:r>
                      <a:endParaRPr lang="en-US"/>
                    </a:p>
                  </a:txBody>
                  <a:tcPr anchor="ctr"/>
                </a:tc>
                <a:tc>
                  <a:txBody>
                    <a:bodyPr/>
                    <a:lstStyle/>
                    <a:p>
                      <a:pPr lvl="0" algn="ctr">
                        <a:buNone/>
                      </a:pPr>
                      <a:r>
                        <a:rPr lang="en-US" sz="1800" u="none" strike="noStrike" noProof="0"/>
                        <a:t>Evaluated</a:t>
                      </a:r>
                      <a:endParaRPr lang="en-US"/>
                    </a:p>
                  </a:txBody>
                  <a:tcPr anchor="ctr"/>
                </a:tc>
                <a:tc>
                  <a:txBody>
                    <a:bodyPr/>
                    <a:lstStyle/>
                    <a:p>
                      <a:pPr algn="ctr"/>
                      <a:r>
                        <a:rPr lang="en-US"/>
                        <a:t>Integrated</a:t>
                      </a:r>
                    </a:p>
                  </a:txBody>
                  <a:tcPr anchor="ctr"/>
                </a:tc>
                <a:extLst>
                  <a:ext uri="{0D108BD9-81ED-4DB2-BD59-A6C34878D82A}">
                    <a16:rowId xmlns:a16="http://schemas.microsoft.com/office/drawing/2014/main" val="4089832540"/>
                  </a:ext>
                </a:extLst>
              </a:tr>
            </a:tbl>
          </a:graphicData>
        </a:graphic>
      </p:graphicFrame>
    </p:spTree>
    <p:extLst>
      <p:ext uri="{BB962C8B-B14F-4D97-AF65-F5344CB8AC3E}">
        <p14:creationId xmlns:p14="http://schemas.microsoft.com/office/powerpoint/2010/main" val="31434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3359-99B6-A7DE-9792-BEE151579044}"/>
              </a:ext>
            </a:extLst>
          </p:cNvPr>
          <p:cNvSpPr>
            <a:spLocks noGrp="1"/>
          </p:cNvSpPr>
          <p:nvPr>
            <p:ph type="title"/>
          </p:nvPr>
        </p:nvSpPr>
        <p:spPr/>
        <p:txBody>
          <a:bodyPr/>
          <a:lstStyle/>
          <a:p>
            <a:pPr algn="ctr"/>
            <a:r>
              <a:rPr lang="en-US">
                <a:cs typeface="Calibri Light"/>
              </a:rPr>
              <a:t>Cover Letter</a:t>
            </a:r>
          </a:p>
        </p:txBody>
      </p:sp>
      <p:sp>
        <p:nvSpPr>
          <p:cNvPr id="3" name="Content Placeholder 2">
            <a:extLst>
              <a:ext uri="{FF2B5EF4-FFF2-40B4-BE49-F238E27FC236}">
                <a16:creationId xmlns:a16="http://schemas.microsoft.com/office/drawing/2014/main" id="{CD023BDC-70B9-8C90-2147-D97BB54B0C34}"/>
              </a:ext>
            </a:extLst>
          </p:cNvPr>
          <p:cNvSpPr>
            <a:spLocks noGrp="1"/>
          </p:cNvSpPr>
          <p:nvPr>
            <p:ph idx="1"/>
          </p:nvPr>
        </p:nvSpPr>
        <p:spPr/>
        <p:txBody>
          <a:bodyPr/>
          <a:lstStyle/>
          <a:p>
            <a:r>
              <a:rPr lang="en-US" sz="2200">
                <a:cs typeface="Calibri"/>
              </a:rPr>
              <a:t>Draft a separate cover letter for each position</a:t>
            </a:r>
          </a:p>
          <a:p>
            <a:pPr>
              <a:buClr>
                <a:srgbClr val="FFFFFF"/>
              </a:buClr>
            </a:pPr>
            <a:r>
              <a:rPr lang="en-US" sz="2200">
                <a:cs typeface="Calibri"/>
              </a:rPr>
              <a:t>Address specific job requirements and make your skills and achievements stand out!</a:t>
            </a:r>
          </a:p>
          <a:p>
            <a:pPr lvl="1">
              <a:buClr>
                <a:srgbClr val="FFFFFF"/>
              </a:buClr>
            </a:pPr>
            <a:r>
              <a:rPr lang="en-US" sz="2200">
                <a:cs typeface="Calibri"/>
              </a:rPr>
              <a:t>"</a:t>
            </a:r>
            <a:r>
              <a:rPr lang="en-US" sz="2200">
                <a:ea typeface="+mn-lt"/>
                <a:cs typeface="+mn-lt"/>
              </a:rPr>
              <a:t>Implemented  problem solving strategies, while executing excellent communication skills and impeccable attention for detail."</a:t>
            </a:r>
          </a:p>
          <a:p>
            <a:pPr>
              <a:buClr>
                <a:srgbClr val="FFFFFF"/>
              </a:buClr>
            </a:pPr>
            <a:r>
              <a:rPr lang="en-US" sz="2200">
                <a:cs typeface="Calibri"/>
              </a:rPr>
              <a:t>Give examples of how you used those skills in your position</a:t>
            </a:r>
          </a:p>
          <a:p>
            <a:pPr lvl="1">
              <a:buClr>
                <a:srgbClr val="FFFFFF"/>
              </a:buClr>
            </a:pPr>
            <a:r>
              <a:rPr lang="en-US" sz="2200">
                <a:cs typeface="Calibri"/>
              </a:rPr>
              <a:t>e.g. "As an Administrative Assistant I file documents on a daily basis..."</a:t>
            </a:r>
          </a:p>
          <a:p>
            <a:pPr>
              <a:buClr>
                <a:srgbClr val="FFFFFF"/>
              </a:buClr>
            </a:pPr>
            <a:r>
              <a:rPr lang="en-US" sz="2200">
                <a:cs typeface="Calibri"/>
              </a:rPr>
              <a:t>Keep cover letter focused and short no more than half of a page to a full page long</a:t>
            </a:r>
          </a:p>
          <a:p>
            <a:pPr>
              <a:buClr>
                <a:srgbClr val="FFFFFF"/>
              </a:buClr>
            </a:pPr>
            <a:endParaRPr lang="en-US" sz="2200">
              <a:cs typeface="Calibri"/>
            </a:endParaRPr>
          </a:p>
        </p:txBody>
      </p:sp>
    </p:spTree>
    <p:extLst>
      <p:ext uri="{BB962C8B-B14F-4D97-AF65-F5344CB8AC3E}">
        <p14:creationId xmlns:p14="http://schemas.microsoft.com/office/powerpoint/2010/main" val="377319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814EA255E09A44B8C5C66219D79543" ma:contentTypeVersion="20" ma:contentTypeDescription="Create a new document." ma:contentTypeScope="" ma:versionID="d482b19225696b464449385efaf0d3f7">
  <xsd:schema xmlns:xsd="http://www.w3.org/2001/XMLSchema" xmlns:xs="http://www.w3.org/2001/XMLSchema" xmlns:p="http://schemas.microsoft.com/office/2006/metadata/properties" xmlns:ns1="http://schemas.microsoft.com/sharepoint/v3" xmlns:ns2="bd6f73f6-75e5-45dc-acd1-4b22c3c397d6" xmlns:ns3="06ef8e5a-ba2d-4186-b6fd-dd1e3ab39c72" targetNamespace="http://schemas.microsoft.com/office/2006/metadata/properties" ma:root="true" ma:fieldsID="1df432c9625065e77b65721744ddd7d5" ns1:_="" ns2:_="" ns3:_="">
    <xsd:import namespace="http://schemas.microsoft.com/sharepoint/v3"/>
    <xsd:import namespace="bd6f73f6-75e5-45dc-acd1-4b22c3c397d6"/>
    <xsd:import namespace="06ef8e5a-ba2d-4186-b6fd-dd1e3ab39c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6f73f6-75e5-45dc-acd1-4b22c3c397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97c59e3-8ccd-42b5-9f47-34e87f1dc05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ef8e5a-ba2d-4186-b6fd-dd1e3ab39c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8223e14-3088-4563-aa8b-0bcb555c2085}" ma:internalName="TaxCatchAll" ma:showField="CatchAllData" ma:web="06ef8e5a-ba2d-4186-b6fd-dd1e3ab39c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6f73f6-75e5-45dc-acd1-4b22c3c397d6">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06ef8e5a-ba2d-4186-b6fd-dd1e3ab39c7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0528DA-FFE2-4363-AF4B-068DC6F36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d6f73f6-75e5-45dc-acd1-4b22c3c397d6"/>
    <ds:schemaRef ds:uri="06ef8e5a-ba2d-4186-b6fd-dd1e3ab39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5B2D66-8E18-46D7-967B-1A3B48ACF553}">
  <ds:schemaRefs>
    <ds:schemaRef ds:uri="06ef8e5a-ba2d-4186-b6fd-dd1e3ab39c72"/>
    <ds:schemaRef ds:uri="73082754-f167-43d1-b622-64350e505297"/>
    <ds:schemaRef ds:uri="bd6f73f6-75e5-45dc-acd1-4b22c3c397d6"/>
    <ds:schemaRef ds:uri="f7667487-abdb-447f-9d28-4f9c8b7f39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FE41CA-01C7-4999-9BC7-050FDE7EA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988</Words>
  <Application>Microsoft Office PowerPoint</Application>
  <PresentationFormat>Widescreen</PresentationFormat>
  <Paragraphs>161</Paragraphs>
  <Slides>19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Celestial</vt:lpstr>
      <vt:lpstr>Completing online applications</vt:lpstr>
      <vt:lpstr>Objectives</vt:lpstr>
      <vt:lpstr>The Right tools for the job!</vt:lpstr>
      <vt:lpstr>Things to know</vt:lpstr>
      <vt:lpstr>Traditional Vs. Online</vt:lpstr>
      <vt:lpstr>APPLICANT TRACKING SYSTEM (ATS)</vt:lpstr>
      <vt:lpstr>KEYWORDS and phrases</vt:lpstr>
      <vt:lpstr>Power words</vt:lpstr>
      <vt:lpstr>Cover Letter</vt:lpstr>
      <vt:lpstr>Open-Ended Questions</vt:lpstr>
      <vt:lpstr>Open-ended examples</vt:lpstr>
      <vt:lpstr>Error free</vt:lpstr>
      <vt:lpstr>Wrap up</vt:lpstr>
      <vt:lpstr>Follow up</vt:lpstr>
      <vt:lpstr>Be Selective</vt:lpstr>
      <vt:lpstr>Review company website</vt:lpstr>
      <vt:lpstr>Professional Networking Platforms</vt:lpstr>
      <vt:lpstr>Thank You! Alexandra Henry ahenry@edsisolutions.com</vt:lpstr>
      <vt:lpstr>WATCH FOR SCAMS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Design</dc:title>
  <dc:creator>Mark Campiglia</dc:creator>
  <cp:lastModifiedBy>Michael Schreiber</cp:lastModifiedBy>
  <cp:revision>2</cp:revision>
  <dcterms:created xsi:type="dcterms:W3CDTF">2023-01-24T20:36:47Z</dcterms:created>
  <dcterms:modified xsi:type="dcterms:W3CDTF">2024-03-19T14:03:36Z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0x01010056814EA255E09A44B8C5C66219D79543</vt:lpwstr>
  </property>
  <property fmtid="{D5CDD505-2E9C-101B-9397-08002B2CF9AE}" pid="3" name="MediaServiceImageTags">
    <vt:lpwstr/>
  </property>
</Properties>
</file>