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7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9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0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12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3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4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5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16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7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8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  <p:sldMasterId id="2147483840" r:id="rId5"/>
    <p:sldMasterId id="2147483849" r:id="rId6"/>
    <p:sldMasterId id="2147483858" r:id="rId7"/>
    <p:sldMasterId id="2147483867" r:id="rId8"/>
    <p:sldMasterId id="2147483876" r:id="rId9"/>
    <p:sldMasterId id="2147483885" r:id="rId10"/>
    <p:sldMasterId id="2147483894" r:id="rId11"/>
    <p:sldMasterId id="2147483903" r:id="rId12"/>
    <p:sldMasterId id="2147483912" r:id="rId13"/>
    <p:sldMasterId id="2147483921" r:id="rId14"/>
    <p:sldMasterId id="2147483930" r:id="rId15"/>
    <p:sldMasterId id="2147483939" r:id="rId16"/>
    <p:sldMasterId id="2147483948" r:id="rId17"/>
    <p:sldMasterId id="2147483957" r:id="rId18"/>
    <p:sldMasterId id="2147483975" r:id="rId19"/>
    <p:sldMasterId id="2147483984" r:id="rId20"/>
    <p:sldMasterId id="2147483993" r:id="rId21"/>
    <p:sldMasterId id="2147484011" r:id="rId22"/>
  </p:sldMasterIdLst>
  <p:notesMasterIdLst>
    <p:notesMasterId r:id="rId53"/>
  </p:notesMasterIdLst>
  <p:sldIdLst>
    <p:sldId id="256" r:id="rId23"/>
    <p:sldId id="259" r:id="rId24"/>
    <p:sldId id="281" r:id="rId25"/>
    <p:sldId id="280" r:id="rId26"/>
    <p:sldId id="269" r:id="rId27"/>
    <p:sldId id="279" r:id="rId28"/>
    <p:sldId id="278" r:id="rId29"/>
    <p:sldId id="285" r:id="rId30"/>
    <p:sldId id="286" r:id="rId31"/>
    <p:sldId id="287" r:id="rId32"/>
    <p:sldId id="288" r:id="rId33"/>
    <p:sldId id="291" r:id="rId34"/>
    <p:sldId id="289" r:id="rId35"/>
    <p:sldId id="292" r:id="rId36"/>
    <p:sldId id="262" r:id="rId37"/>
    <p:sldId id="263" r:id="rId38"/>
    <p:sldId id="264" r:id="rId39"/>
    <p:sldId id="260" r:id="rId40"/>
    <p:sldId id="272" r:id="rId41"/>
    <p:sldId id="299" r:id="rId42"/>
    <p:sldId id="293" r:id="rId43"/>
    <p:sldId id="294" r:id="rId44"/>
    <p:sldId id="298" r:id="rId45"/>
    <p:sldId id="296" r:id="rId46"/>
    <p:sldId id="297" r:id="rId47"/>
    <p:sldId id="261" r:id="rId48"/>
    <p:sldId id="270" r:id="rId49"/>
    <p:sldId id="290" r:id="rId50"/>
    <p:sldId id="282" r:id="rId51"/>
    <p:sldId id="271" r:id="rId5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10F278-440E-7D7C-BB1F-7FBB0DCC79F4}" v="13" dt="2022-12-20T22:41:53.775"/>
    <p1510:client id="{0D93C2FA-F3B8-0033-01EB-1489B0234BD1}" v="104" dt="2021-07-21T13:22:42.583"/>
    <p1510:client id="{111BB4B4-B51C-0997-62C9-6302A2BDA52B}" v="22" dt="2021-10-28T13:31:36.329"/>
    <p1510:client id="{1BA1E82B-3F54-B4B6-E598-69960F11D87E}" v="76" dt="2021-03-24T13:22:50.615"/>
    <p1510:client id="{2198C863-4340-43DF-B0BC-BF296A6971D4}" v="2" dt="2020-12-30T13:53:10.350"/>
    <p1510:client id="{37785930-90D9-C65E-E9E3-E99862FA70CC}" v="62" dt="2021-08-24T16:52:17.456"/>
    <p1510:client id="{3B719D94-63B3-F4E4-59F5-4AF097F5E8AC}" v="24" dt="2021-11-29T16:02:41.883"/>
    <p1510:client id="{3C6632F7-0A38-F3B7-9636-507444018401}" v="534" dt="2022-11-16T13:46:29.976"/>
    <p1510:client id="{3E02C3C2-A8FC-9AE1-62F5-C1B291BEDED0}" v="195" dt="2021-02-02T17:46:31.636"/>
    <p1510:client id="{528CF0D2-BA18-F655-362E-5E683581D61E}" v="11" dt="2022-03-01T21:24:35.744"/>
    <p1510:client id="{5997B186-FC1A-4CFC-872C-7A7AFAB1AE22}" v="8" dt="2021-03-24T16:46:38.892"/>
    <p1510:client id="{64AACACB-8055-7AED-4B39-8087F346D36E}" v="17" dt="2021-03-16T21:44:38.692"/>
    <p1510:client id="{94020469-A1C5-21EB-8F1F-F0BDBB9A0935}" v="4" dt="2022-03-02T00:13:59.073"/>
    <p1510:client id="{A4608B9C-73AF-92FE-4E81-C1284710BCDB}" v="185" dt="2021-05-18T16:19:07.513"/>
    <p1510:client id="{A5B16C08-93F3-9CB0-2C41-809F6C69478E}" v="27" dt="2021-11-29T16:10:11.824"/>
    <p1510:client id="{BE65AE9F-4B86-C1DE-A6E0-3F8C393C8186}" v="20" dt="2022-12-19T17:36:35.675"/>
    <p1510:client id="{C5AF1F6C-CB94-E62C-3077-AFB3056C7320}" v="100" dt="2022-08-09T17:04:05.100"/>
    <p1510:client id="{C6B4CF65-7222-6466-FD0C-35CA637C75E2}" v="27" dt="2021-01-06T17:41:46.604"/>
    <p1510:client id="{CF0D667D-C6F3-C683-6BB9-1856B3E90F0C}" v="8" dt="2022-12-07T14:14:43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21" Type="http://schemas.openxmlformats.org/officeDocument/2006/relationships/slideMaster" Target="slideMasters/slideMaster18.xml"/><Relationship Id="rId34" Type="http://schemas.openxmlformats.org/officeDocument/2006/relationships/slide" Target="slides/slide12.xml"/><Relationship Id="rId42" Type="http://schemas.openxmlformats.org/officeDocument/2006/relationships/slide" Target="slides/slide20.xml"/><Relationship Id="rId47" Type="http://schemas.openxmlformats.org/officeDocument/2006/relationships/slide" Target="slides/slide25.xml"/><Relationship Id="rId50" Type="http://schemas.openxmlformats.org/officeDocument/2006/relationships/slide" Target="slides/slide28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9" Type="http://schemas.openxmlformats.org/officeDocument/2006/relationships/slide" Target="slides/slide7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slide" Target="slides/slide23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9" Type="http://schemas.openxmlformats.org/officeDocument/2006/relationships/slideMaster" Target="slideMasters/slideMaster1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Master" Target="slideMasters/slideMaster19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slide" Target="slides/slide21.xml"/><Relationship Id="rId48" Type="http://schemas.openxmlformats.org/officeDocument/2006/relationships/slide" Target="slides/slide26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29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slide" Target="slides/slide24.xml"/><Relationship Id="rId59" Type="http://schemas.microsoft.com/office/2015/10/relationships/revisionInfo" Target="revisionInfo.xml"/><Relationship Id="rId20" Type="http://schemas.openxmlformats.org/officeDocument/2006/relationships/slideMaster" Target="slideMasters/slideMaster17.xml"/><Relationship Id="rId41" Type="http://schemas.openxmlformats.org/officeDocument/2006/relationships/slide" Target="slides/slide19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49" Type="http://schemas.openxmlformats.org/officeDocument/2006/relationships/slide" Target="slides/slide27.xml"/><Relationship Id="rId57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9.xml"/><Relationship Id="rId44" Type="http://schemas.openxmlformats.org/officeDocument/2006/relationships/slide" Target="slides/slide22.xml"/><Relationship Id="rId52" Type="http://schemas.openxmlformats.org/officeDocument/2006/relationships/slide" Target="slides/slide3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Desmond" userId="c06b4883-056e-4a84-8e5c-e8771ec8ee9e" providerId="ADAL" clId="{6AA9A383-AD99-4075-A9AC-AF43134E1C8D}"/>
    <pc:docChg chg="undo custSel modSld">
      <pc:chgData name="Graham Desmond" userId="c06b4883-056e-4a84-8e5c-e8771ec8ee9e" providerId="ADAL" clId="{6AA9A383-AD99-4075-A9AC-AF43134E1C8D}" dt="2020-12-15T14:31:57.391" v="231" actId="14100"/>
      <pc:docMkLst>
        <pc:docMk/>
      </pc:docMkLst>
      <pc:sldChg chg="setBg">
        <pc:chgData name="Graham Desmond" userId="c06b4883-056e-4a84-8e5c-e8771ec8ee9e" providerId="ADAL" clId="{6AA9A383-AD99-4075-A9AC-AF43134E1C8D}" dt="2020-12-15T14:17:48.213" v="17"/>
        <pc:sldMkLst>
          <pc:docMk/>
          <pc:sldMk cId="0" sldId="256"/>
        </pc:sldMkLst>
      </pc:sldChg>
      <pc:sldChg chg="modSp mod setBg">
        <pc:chgData name="Graham Desmond" userId="c06b4883-056e-4a84-8e5c-e8771ec8ee9e" providerId="ADAL" clId="{6AA9A383-AD99-4075-A9AC-AF43134E1C8D}" dt="2020-12-15T14:18:05.139" v="20" actId="255"/>
        <pc:sldMkLst>
          <pc:docMk/>
          <pc:sldMk cId="0" sldId="259"/>
        </pc:sldMkLst>
        <pc:spChg chg="mod">
          <ac:chgData name="Graham Desmond" userId="c06b4883-056e-4a84-8e5c-e8771ec8ee9e" providerId="ADAL" clId="{6AA9A383-AD99-4075-A9AC-AF43134E1C8D}" dt="2020-12-15T14:17:54.787" v="19" actId="14100"/>
          <ac:spMkLst>
            <pc:docMk/>
            <pc:sldMk cId="0" sldId="259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18:05.139" v="20" actId="255"/>
          <ac:spMkLst>
            <pc:docMk/>
            <pc:sldMk cId="0" sldId="259"/>
            <ac:spMk id="3" creationId="{00000000-0000-0000-0000-00000000000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6:33.608" v="178" actId="255"/>
        <pc:sldMkLst>
          <pc:docMk/>
          <pc:sldMk cId="0" sldId="260"/>
        </pc:sldMkLst>
        <pc:spChg chg="mod">
          <ac:chgData name="Graham Desmond" userId="c06b4883-056e-4a84-8e5c-e8771ec8ee9e" providerId="ADAL" clId="{6AA9A383-AD99-4075-A9AC-AF43134E1C8D}" dt="2020-12-15T14:26:19.425" v="176" actId="14100"/>
          <ac:spMkLst>
            <pc:docMk/>
            <pc:sldMk cId="0" sldId="260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26:33.608" v="178" actId="255"/>
          <ac:spMkLst>
            <pc:docMk/>
            <pc:sldMk cId="0" sldId="260"/>
            <ac:spMk id="3" creationId="{00000000-0000-0000-0000-00000000000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7:43.392" v="191" actId="1076"/>
        <pc:sldMkLst>
          <pc:docMk/>
          <pc:sldMk cId="0" sldId="261"/>
        </pc:sldMkLst>
        <pc:spChg chg="mod">
          <ac:chgData name="Graham Desmond" userId="c06b4883-056e-4a84-8e5c-e8771ec8ee9e" providerId="ADAL" clId="{6AA9A383-AD99-4075-A9AC-AF43134E1C8D}" dt="2020-12-15T14:27:18.337" v="187" actId="14100"/>
          <ac:spMkLst>
            <pc:docMk/>
            <pc:sldMk cId="0" sldId="261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27:38.200" v="190" actId="14100"/>
          <ac:spMkLst>
            <pc:docMk/>
            <pc:sldMk cId="0" sldId="261"/>
            <ac:spMk id="3" creationId="{00000000-0000-0000-0000-000000000000}"/>
          </ac:spMkLst>
        </pc:spChg>
        <pc:picChg chg="mod">
          <ac:chgData name="Graham Desmond" userId="c06b4883-056e-4a84-8e5c-e8771ec8ee9e" providerId="ADAL" clId="{6AA9A383-AD99-4075-A9AC-AF43134E1C8D}" dt="2020-12-15T14:27:43.392" v="191" actId="1076"/>
          <ac:picMkLst>
            <pc:docMk/>
            <pc:sldMk cId="0" sldId="261"/>
            <ac:picMk id="2051" creationId="{00000000-0000-0000-0000-000000000000}"/>
          </ac:picMkLst>
        </pc:picChg>
      </pc:sldChg>
      <pc:sldChg chg="modSp mod setBg">
        <pc:chgData name="Graham Desmond" userId="c06b4883-056e-4a84-8e5c-e8771ec8ee9e" providerId="ADAL" clId="{6AA9A383-AD99-4075-A9AC-AF43134E1C8D}" dt="2020-12-15T14:25:52.392" v="172" actId="255"/>
        <pc:sldMkLst>
          <pc:docMk/>
          <pc:sldMk cId="2488025830" sldId="262"/>
        </pc:sldMkLst>
        <pc:spChg chg="mod">
          <ac:chgData name="Graham Desmond" userId="c06b4883-056e-4a84-8e5c-e8771ec8ee9e" providerId="ADAL" clId="{6AA9A383-AD99-4075-A9AC-AF43134E1C8D}" dt="2020-12-15T14:25:11.020" v="150" actId="14100"/>
          <ac:spMkLst>
            <pc:docMk/>
            <pc:sldMk cId="2488025830" sldId="262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25:52.392" v="172" actId="255"/>
          <ac:spMkLst>
            <pc:docMk/>
            <pc:sldMk cId="2488025830" sldId="262"/>
            <ac:spMk id="3" creationId="{00000000-0000-0000-0000-00000000000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6:03.852" v="173"/>
        <pc:sldMkLst>
          <pc:docMk/>
          <pc:sldMk cId="0" sldId="263"/>
        </pc:sldMkLst>
        <pc:spChg chg="mod">
          <ac:chgData name="Graham Desmond" userId="c06b4883-056e-4a84-8e5c-e8771ec8ee9e" providerId="ADAL" clId="{6AA9A383-AD99-4075-A9AC-AF43134E1C8D}" dt="2020-12-15T14:17:35.471" v="9" actId="27636"/>
          <ac:spMkLst>
            <pc:docMk/>
            <pc:sldMk cId="0" sldId="263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17:35.469" v="7" actId="27636"/>
          <ac:spMkLst>
            <pc:docMk/>
            <pc:sldMk cId="0" sldId="263"/>
            <ac:spMk id="6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17:35.470" v="8" actId="27636"/>
          <ac:spMkLst>
            <pc:docMk/>
            <pc:sldMk cId="0" sldId="263"/>
            <ac:spMk id="8" creationId="{00000000-0000-0000-0000-000000000000}"/>
          </ac:spMkLst>
        </pc:spChg>
      </pc:sldChg>
      <pc:sldChg chg="setBg">
        <pc:chgData name="Graham Desmond" userId="c06b4883-056e-4a84-8e5c-e8771ec8ee9e" providerId="ADAL" clId="{6AA9A383-AD99-4075-A9AC-AF43134E1C8D}" dt="2020-12-15T14:26:08.590" v="174"/>
        <pc:sldMkLst>
          <pc:docMk/>
          <pc:sldMk cId="0" sldId="264"/>
        </pc:sldMkLst>
      </pc:sldChg>
      <pc:sldChg chg="modSp mod setBg modAnim">
        <pc:chgData name="Graham Desmond" userId="c06b4883-056e-4a84-8e5c-e8771ec8ee9e" providerId="ADAL" clId="{6AA9A383-AD99-4075-A9AC-AF43134E1C8D}" dt="2020-12-15T14:31:57.391" v="231" actId="14100"/>
        <pc:sldMkLst>
          <pc:docMk/>
          <pc:sldMk cId="1769028909" sldId="265"/>
        </pc:sldMkLst>
        <pc:spChg chg="mod">
          <ac:chgData name="Graham Desmond" userId="c06b4883-056e-4a84-8e5c-e8771ec8ee9e" providerId="ADAL" clId="{6AA9A383-AD99-4075-A9AC-AF43134E1C8D}" dt="2020-12-15T14:29:02.992" v="212" actId="14100"/>
          <ac:spMkLst>
            <pc:docMk/>
            <pc:sldMk cId="1769028909" sldId="265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31:57.391" v="231" actId="14100"/>
          <ac:spMkLst>
            <pc:docMk/>
            <pc:sldMk cId="1769028909" sldId="265"/>
            <ac:spMk id="4" creationId="{00000000-0000-0000-0000-000000000000}"/>
          </ac:spMkLst>
        </pc:spChg>
        <pc:picChg chg="mod">
          <ac:chgData name="Graham Desmond" userId="c06b4883-056e-4a84-8e5c-e8771ec8ee9e" providerId="ADAL" clId="{6AA9A383-AD99-4075-A9AC-AF43134E1C8D}" dt="2020-12-15T14:29:15.728" v="214" actId="1076"/>
          <ac:picMkLst>
            <pc:docMk/>
            <pc:sldMk cId="1769028909" sldId="265"/>
            <ac:picMk id="1026" creationId="{00000000-0000-0000-0000-000000000000}"/>
          </ac:picMkLst>
        </pc:picChg>
        <pc:picChg chg="mod">
          <ac:chgData name="Graham Desmond" userId="c06b4883-056e-4a84-8e5c-e8771ec8ee9e" providerId="ADAL" clId="{6AA9A383-AD99-4075-A9AC-AF43134E1C8D}" dt="2020-12-15T14:29:09.001" v="213" actId="1076"/>
          <ac:picMkLst>
            <pc:docMk/>
            <pc:sldMk cId="1769028909" sldId="265"/>
            <ac:picMk id="1027" creationId="{00000000-0000-0000-0000-000000000000}"/>
          </ac:picMkLst>
        </pc:picChg>
      </pc:sldChg>
      <pc:sldChg chg="setBg">
        <pc:chgData name="Graham Desmond" userId="c06b4883-056e-4a84-8e5c-e8771ec8ee9e" providerId="ADAL" clId="{6AA9A383-AD99-4075-A9AC-AF43134E1C8D}" dt="2020-12-15T14:26:58.477" v="183"/>
        <pc:sldMkLst>
          <pc:docMk/>
          <pc:sldMk cId="0" sldId="266"/>
        </pc:sldMkLst>
      </pc:sldChg>
      <pc:sldChg chg="setBg">
        <pc:chgData name="Graham Desmond" userId="c06b4883-056e-4a84-8e5c-e8771ec8ee9e" providerId="ADAL" clId="{6AA9A383-AD99-4075-A9AC-AF43134E1C8D}" dt="2020-12-15T14:17:44.867" v="16"/>
        <pc:sldMkLst>
          <pc:docMk/>
          <pc:sldMk cId="0" sldId="267"/>
        </pc:sldMkLst>
      </pc:sldChg>
      <pc:sldChg chg="modSp mod setBg">
        <pc:chgData name="Graham Desmond" userId="c06b4883-056e-4a84-8e5c-e8771ec8ee9e" providerId="ADAL" clId="{6AA9A383-AD99-4075-A9AC-AF43134E1C8D}" dt="2020-12-15T14:28:15.782" v="199" actId="255"/>
        <pc:sldMkLst>
          <pc:docMk/>
          <pc:sldMk cId="1452638025" sldId="269"/>
        </pc:sldMkLst>
        <pc:spChg chg="mod">
          <ac:chgData name="Graham Desmond" userId="c06b4883-056e-4a84-8e5c-e8771ec8ee9e" providerId="ADAL" clId="{6AA9A383-AD99-4075-A9AC-AF43134E1C8D}" dt="2020-12-15T14:27:55.849" v="193" actId="14100"/>
          <ac:spMkLst>
            <pc:docMk/>
            <pc:sldMk cId="1452638025" sldId="269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28:15.782" v="199" actId="255"/>
          <ac:spMkLst>
            <pc:docMk/>
            <pc:sldMk cId="1452638025" sldId="269"/>
            <ac:spMk id="3" creationId="{00000000-0000-0000-0000-00000000000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8:50.832" v="210" actId="14100"/>
        <pc:sldMkLst>
          <pc:docMk/>
          <pc:sldMk cId="526230299" sldId="270"/>
        </pc:sldMkLst>
        <pc:spChg chg="mod">
          <ac:chgData name="Graham Desmond" userId="c06b4883-056e-4a84-8e5c-e8771ec8ee9e" providerId="ADAL" clId="{6AA9A383-AD99-4075-A9AC-AF43134E1C8D}" dt="2020-12-15T14:28:25.761" v="201" actId="14100"/>
          <ac:spMkLst>
            <pc:docMk/>
            <pc:sldMk cId="526230299" sldId="270"/>
            <ac:spMk id="2" creationId="{00000000-0000-0000-0000-000000000000}"/>
          </ac:spMkLst>
        </pc:spChg>
        <pc:spChg chg="mod">
          <ac:chgData name="Graham Desmond" userId="c06b4883-056e-4a84-8e5c-e8771ec8ee9e" providerId="ADAL" clId="{6AA9A383-AD99-4075-A9AC-AF43134E1C8D}" dt="2020-12-15T14:28:50.832" v="210" actId="14100"/>
          <ac:spMkLst>
            <pc:docMk/>
            <pc:sldMk cId="526230299" sldId="270"/>
            <ac:spMk id="3" creationId="{00000000-0000-0000-0000-000000000000}"/>
          </ac:spMkLst>
        </pc:spChg>
      </pc:sldChg>
      <pc:sldChg chg="modSp mod setBg">
        <pc:chgData name="Graham Desmond" userId="c06b4883-056e-4a84-8e5c-e8771ec8ee9e" providerId="ADAL" clId="{6AA9A383-AD99-4075-A9AC-AF43134E1C8D}" dt="2020-12-15T14:30:31.387" v="226" actId="20577"/>
        <pc:sldMkLst>
          <pc:docMk/>
          <pc:sldMk cId="586716328" sldId="271"/>
        </pc:sldMkLst>
        <pc:spChg chg="mod">
          <ac:chgData name="Graham Desmond" userId="c06b4883-056e-4a84-8e5c-e8771ec8ee9e" providerId="ADAL" clId="{6AA9A383-AD99-4075-A9AC-AF43134E1C8D}" dt="2020-12-15T14:17:44.867" v="16"/>
          <ac:spMkLst>
            <pc:docMk/>
            <pc:sldMk cId="586716328" sldId="271"/>
            <ac:spMk id="2" creationId="{D291E23D-84E1-44B4-AE86-FFC9A1A3D00C}"/>
          </ac:spMkLst>
        </pc:spChg>
        <pc:spChg chg="mod">
          <ac:chgData name="Graham Desmond" userId="c06b4883-056e-4a84-8e5c-e8771ec8ee9e" providerId="ADAL" clId="{6AA9A383-AD99-4075-A9AC-AF43134E1C8D}" dt="2020-12-15T14:30:31.387" v="226" actId="20577"/>
          <ac:spMkLst>
            <pc:docMk/>
            <pc:sldMk cId="586716328" sldId="271"/>
            <ac:spMk id="3" creationId="{41150420-6830-4EEC-9370-0D3E9D2C9FA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6:54.318" v="182" actId="255"/>
        <pc:sldMkLst>
          <pc:docMk/>
          <pc:sldMk cId="532281029" sldId="272"/>
        </pc:sldMkLst>
        <pc:spChg chg="mod">
          <ac:chgData name="Graham Desmond" userId="c06b4883-056e-4a84-8e5c-e8771ec8ee9e" providerId="ADAL" clId="{6AA9A383-AD99-4075-A9AC-AF43134E1C8D}" dt="2020-12-15T14:26:42.225" v="180" actId="14100"/>
          <ac:spMkLst>
            <pc:docMk/>
            <pc:sldMk cId="532281029" sldId="272"/>
            <ac:spMk id="2" creationId="{E47B5D89-808E-47BA-8677-CF147C933F99}"/>
          </ac:spMkLst>
        </pc:spChg>
        <pc:spChg chg="mod">
          <ac:chgData name="Graham Desmond" userId="c06b4883-056e-4a84-8e5c-e8771ec8ee9e" providerId="ADAL" clId="{6AA9A383-AD99-4075-A9AC-AF43134E1C8D}" dt="2020-12-15T14:26:54.318" v="182" actId="255"/>
          <ac:spMkLst>
            <pc:docMk/>
            <pc:sldMk cId="532281029" sldId="272"/>
            <ac:spMk id="3" creationId="{48CE52FD-342E-43F8-8ED7-580D4AA03851}"/>
          </ac:spMkLst>
        </pc:spChg>
      </pc:sldChg>
      <pc:sldChg chg="modSp mod setBg">
        <pc:chgData name="Graham Desmond" userId="c06b4883-056e-4a84-8e5c-e8771ec8ee9e" providerId="ADAL" clId="{6AA9A383-AD99-4075-A9AC-AF43134E1C8D}" dt="2020-12-15T14:22:16.826" v="104" actId="255"/>
        <pc:sldMkLst>
          <pc:docMk/>
          <pc:sldMk cId="4145487875" sldId="278"/>
        </pc:sldMkLst>
        <pc:spChg chg="mod">
          <ac:chgData name="Graham Desmond" userId="c06b4883-056e-4a84-8e5c-e8771ec8ee9e" providerId="ADAL" clId="{6AA9A383-AD99-4075-A9AC-AF43134E1C8D}" dt="2020-12-15T14:21:39.426" v="92" actId="14100"/>
          <ac:spMkLst>
            <pc:docMk/>
            <pc:sldMk cId="4145487875" sldId="278"/>
            <ac:spMk id="2" creationId="{061B2FDE-2909-4058-9336-4336DAE49C92}"/>
          </ac:spMkLst>
        </pc:spChg>
        <pc:spChg chg="mod">
          <ac:chgData name="Graham Desmond" userId="c06b4883-056e-4a84-8e5c-e8771ec8ee9e" providerId="ADAL" clId="{6AA9A383-AD99-4075-A9AC-AF43134E1C8D}" dt="2020-12-15T14:22:16.826" v="104" actId="255"/>
          <ac:spMkLst>
            <pc:docMk/>
            <pc:sldMk cId="4145487875" sldId="278"/>
            <ac:spMk id="3" creationId="{AAF559C7-AAA6-43B2-8D70-AAC6952CCE50}"/>
          </ac:spMkLst>
        </pc:spChg>
      </pc:sldChg>
      <pc:sldChg chg="modSp mod setBg">
        <pc:chgData name="Graham Desmond" userId="c06b4883-056e-4a84-8e5c-e8771ec8ee9e" providerId="ADAL" clId="{6AA9A383-AD99-4075-A9AC-AF43134E1C8D}" dt="2020-12-15T14:21:27.321" v="90" actId="27636"/>
        <pc:sldMkLst>
          <pc:docMk/>
          <pc:sldMk cId="3316997662" sldId="279"/>
        </pc:sldMkLst>
        <pc:spChg chg="mod">
          <ac:chgData name="Graham Desmond" userId="c06b4883-056e-4a84-8e5c-e8771ec8ee9e" providerId="ADAL" clId="{6AA9A383-AD99-4075-A9AC-AF43134E1C8D}" dt="2020-12-15T14:20:16.465" v="59" actId="255"/>
          <ac:spMkLst>
            <pc:docMk/>
            <pc:sldMk cId="3316997662" sldId="279"/>
            <ac:spMk id="2" creationId="{CDDD82A0-274B-4D76-9A9E-6711F4AB5CDC}"/>
          </ac:spMkLst>
        </pc:spChg>
        <pc:spChg chg="mod">
          <ac:chgData name="Graham Desmond" userId="c06b4883-056e-4a84-8e5c-e8771ec8ee9e" providerId="ADAL" clId="{6AA9A383-AD99-4075-A9AC-AF43134E1C8D}" dt="2020-12-15T14:21:27.321" v="90" actId="27636"/>
          <ac:spMkLst>
            <pc:docMk/>
            <pc:sldMk cId="3316997662" sldId="279"/>
            <ac:spMk id="3" creationId="{8C1E4817-D48E-47E4-A6E7-A06A20DF4FC4}"/>
          </ac:spMkLst>
        </pc:spChg>
      </pc:sldChg>
      <pc:sldChg chg="modSp mod setBg">
        <pc:chgData name="Graham Desmond" userId="c06b4883-056e-4a84-8e5c-e8771ec8ee9e" providerId="ADAL" clId="{6AA9A383-AD99-4075-A9AC-AF43134E1C8D}" dt="2020-12-15T14:19:56.229" v="56" actId="12"/>
        <pc:sldMkLst>
          <pc:docMk/>
          <pc:sldMk cId="1029861822" sldId="280"/>
        </pc:sldMkLst>
        <pc:spChg chg="mod">
          <ac:chgData name="Graham Desmond" userId="c06b4883-056e-4a84-8e5c-e8771ec8ee9e" providerId="ADAL" clId="{6AA9A383-AD99-4075-A9AC-AF43134E1C8D}" dt="2020-12-15T14:19:36.632" v="53" actId="255"/>
          <ac:spMkLst>
            <pc:docMk/>
            <pc:sldMk cId="1029861822" sldId="280"/>
            <ac:spMk id="2" creationId="{FE483E73-5199-469A-A6D7-9922C2137CF2}"/>
          </ac:spMkLst>
        </pc:spChg>
        <pc:spChg chg="mod">
          <ac:chgData name="Graham Desmond" userId="c06b4883-056e-4a84-8e5c-e8771ec8ee9e" providerId="ADAL" clId="{6AA9A383-AD99-4075-A9AC-AF43134E1C8D}" dt="2020-12-15T14:19:56.229" v="56" actId="12"/>
          <ac:spMkLst>
            <pc:docMk/>
            <pc:sldMk cId="1029861822" sldId="280"/>
            <ac:spMk id="3" creationId="{9B969E03-3CAD-4EDA-81FB-B3B3A8A23D3C}"/>
          </ac:spMkLst>
        </pc:spChg>
      </pc:sldChg>
      <pc:sldChg chg="modSp mod setBg">
        <pc:chgData name="Graham Desmond" userId="c06b4883-056e-4a84-8e5c-e8771ec8ee9e" providerId="ADAL" clId="{6AA9A383-AD99-4075-A9AC-AF43134E1C8D}" dt="2020-12-15T14:19:11.532" v="50" actId="20577"/>
        <pc:sldMkLst>
          <pc:docMk/>
          <pc:sldMk cId="235036574" sldId="281"/>
        </pc:sldMkLst>
        <pc:spChg chg="mod">
          <ac:chgData name="Graham Desmond" userId="c06b4883-056e-4a84-8e5c-e8771ec8ee9e" providerId="ADAL" clId="{6AA9A383-AD99-4075-A9AC-AF43134E1C8D}" dt="2020-12-15T14:18:22.330" v="23" actId="255"/>
          <ac:spMkLst>
            <pc:docMk/>
            <pc:sldMk cId="235036574" sldId="281"/>
            <ac:spMk id="2" creationId="{E43E044D-51B4-402C-B55E-62F4A079F4BE}"/>
          </ac:spMkLst>
        </pc:spChg>
        <pc:spChg chg="mod">
          <ac:chgData name="Graham Desmond" userId="c06b4883-056e-4a84-8e5c-e8771ec8ee9e" providerId="ADAL" clId="{6AA9A383-AD99-4075-A9AC-AF43134E1C8D}" dt="2020-12-15T14:19:11.532" v="50" actId="20577"/>
          <ac:spMkLst>
            <pc:docMk/>
            <pc:sldMk cId="235036574" sldId="281"/>
            <ac:spMk id="3" creationId="{BF417627-5138-4A17-8791-175306174DF8}"/>
          </ac:spMkLst>
        </pc:spChg>
      </pc:sldChg>
      <pc:sldChg chg="modSp mod setBg">
        <pc:chgData name="Graham Desmond" userId="c06b4883-056e-4a84-8e5c-e8771ec8ee9e" providerId="ADAL" clId="{6AA9A383-AD99-4075-A9AC-AF43134E1C8D}" dt="2020-12-15T14:29:52.913" v="220" actId="20577"/>
        <pc:sldMkLst>
          <pc:docMk/>
          <pc:sldMk cId="290353349" sldId="282"/>
        </pc:sldMkLst>
        <pc:spChg chg="mod">
          <ac:chgData name="Graham Desmond" userId="c06b4883-056e-4a84-8e5c-e8771ec8ee9e" providerId="ADAL" clId="{6AA9A383-AD99-4075-A9AC-AF43134E1C8D}" dt="2020-12-15T14:29:43.610" v="218"/>
          <ac:spMkLst>
            <pc:docMk/>
            <pc:sldMk cId="290353349" sldId="282"/>
            <ac:spMk id="2" creationId="{0F845F02-D6B9-4905-8789-130195173CB8}"/>
          </ac:spMkLst>
        </pc:spChg>
        <pc:spChg chg="mod">
          <ac:chgData name="Graham Desmond" userId="c06b4883-056e-4a84-8e5c-e8771ec8ee9e" providerId="ADAL" clId="{6AA9A383-AD99-4075-A9AC-AF43134E1C8D}" dt="2020-12-15T14:29:52.913" v="220" actId="20577"/>
          <ac:spMkLst>
            <pc:docMk/>
            <pc:sldMk cId="290353349" sldId="282"/>
            <ac:spMk id="3" creationId="{8CE1A7B5-A619-47C6-A39B-AC0C3FF0ECF5}"/>
          </ac:spMkLst>
        </pc:spChg>
      </pc:sldChg>
      <pc:sldChg chg="modSp mod setBg">
        <pc:chgData name="Graham Desmond" userId="c06b4883-056e-4a84-8e5c-e8771ec8ee9e" providerId="ADAL" clId="{6AA9A383-AD99-4075-A9AC-AF43134E1C8D}" dt="2020-12-15T14:27:09.411" v="185" actId="27636"/>
        <pc:sldMkLst>
          <pc:docMk/>
          <pc:sldMk cId="134342418" sldId="284"/>
        </pc:sldMkLst>
        <pc:spChg chg="mod">
          <ac:chgData name="Graham Desmond" userId="c06b4883-056e-4a84-8e5c-e8771ec8ee9e" providerId="ADAL" clId="{6AA9A383-AD99-4075-A9AC-AF43134E1C8D}" dt="2020-12-15T14:27:09.411" v="185" actId="27636"/>
          <ac:spMkLst>
            <pc:docMk/>
            <pc:sldMk cId="134342418" sldId="284"/>
            <ac:spMk id="5" creationId="{6C5AEDC5-C1F1-4CA8-B8CC-C19D25F81B49}"/>
          </ac:spMkLst>
        </pc:spChg>
      </pc:sldChg>
      <pc:sldChg chg="modSp mod setBg">
        <pc:chgData name="Graham Desmond" userId="c06b4883-056e-4a84-8e5c-e8771ec8ee9e" providerId="ADAL" clId="{6AA9A383-AD99-4075-A9AC-AF43134E1C8D}" dt="2020-12-15T14:23:03.500" v="120" actId="27636"/>
        <pc:sldMkLst>
          <pc:docMk/>
          <pc:sldMk cId="3427347721" sldId="285"/>
        </pc:sldMkLst>
        <pc:spChg chg="mod">
          <ac:chgData name="Graham Desmond" userId="c06b4883-056e-4a84-8e5c-e8771ec8ee9e" providerId="ADAL" clId="{6AA9A383-AD99-4075-A9AC-AF43134E1C8D}" dt="2020-12-15T14:22:26.079" v="105"/>
          <ac:spMkLst>
            <pc:docMk/>
            <pc:sldMk cId="3427347721" sldId="285"/>
            <ac:spMk id="2" creationId="{E61682C6-F342-45E0-982D-4779A6964499}"/>
          </ac:spMkLst>
        </pc:spChg>
        <pc:spChg chg="mod">
          <ac:chgData name="Graham Desmond" userId="c06b4883-056e-4a84-8e5c-e8771ec8ee9e" providerId="ADAL" clId="{6AA9A383-AD99-4075-A9AC-AF43134E1C8D}" dt="2020-12-15T14:23:03.500" v="120" actId="27636"/>
          <ac:spMkLst>
            <pc:docMk/>
            <pc:sldMk cId="3427347721" sldId="285"/>
            <ac:spMk id="3" creationId="{EC2778EC-5A32-4129-BF42-0C379B45E86F}"/>
          </ac:spMkLst>
        </pc:spChg>
      </pc:sldChg>
      <pc:sldChg chg="modSp mod setBg">
        <pc:chgData name="Graham Desmond" userId="c06b4883-056e-4a84-8e5c-e8771ec8ee9e" providerId="ADAL" clId="{6AA9A383-AD99-4075-A9AC-AF43134E1C8D}" dt="2020-12-15T14:23:51.640" v="130" actId="255"/>
        <pc:sldMkLst>
          <pc:docMk/>
          <pc:sldMk cId="1445494677" sldId="286"/>
        </pc:sldMkLst>
        <pc:spChg chg="mod">
          <ac:chgData name="Graham Desmond" userId="c06b4883-056e-4a84-8e5c-e8771ec8ee9e" providerId="ADAL" clId="{6AA9A383-AD99-4075-A9AC-AF43134E1C8D}" dt="2020-12-15T14:23:13.421" v="121"/>
          <ac:spMkLst>
            <pc:docMk/>
            <pc:sldMk cId="1445494677" sldId="286"/>
            <ac:spMk id="2" creationId="{B76F08AB-F9CF-4FB4-AFEB-B177738F12EE}"/>
          </ac:spMkLst>
        </pc:spChg>
        <pc:spChg chg="mod">
          <ac:chgData name="Graham Desmond" userId="c06b4883-056e-4a84-8e5c-e8771ec8ee9e" providerId="ADAL" clId="{6AA9A383-AD99-4075-A9AC-AF43134E1C8D}" dt="2020-12-15T14:23:51.640" v="130" actId="255"/>
          <ac:spMkLst>
            <pc:docMk/>
            <pc:sldMk cId="1445494677" sldId="286"/>
            <ac:spMk id="3" creationId="{A6D823DA-CDEB-4F9D-83B2-B3618BED45DC}"/>
          </ac:spMkLst>
        </pc:spChg>
      </pc:sldChg>
      <pc:sldChg chg="modSp mod setBg">
        <pc:chgData name="Graham Desmond" userId="c06b4883-056e-4a84-8e5c-e8771ec8ee9e" providerId="ADAL" clId="{6AA9A383-AD99-4075-A9AC-AF43134E1C8D}" dt="2020-12-15T14:25:00.338" v="147" actId="20577"/>
        <pc:sldMkLst>
          <pc:docMk/>
          <pc:sldMk cId="1135006379" sldId="287"/>
        </pc:sldMkLst>
        <pc:spChg chg="mod">
          <ac:chgData name="Graham Desmond" userId="c06b4883-056e-4a84-8e5c-e8771ec8ee9e" providerId="ADAL" clId="{6AA9A383-AD99-4075-A9AC-AF43134E1C8D}" dt="2020-12-15T14:23:58.114" v="131"/>
          <ac:spMkLst>
            <pc:docMk/>
            <pc:sldMk cId="1135006379" sldId="287"/>
            <ac:spMk id="2" creationId="{D3B7AC0F-BD88-46AE-8BA4-80D87920170B}"/>
          </ac:spMkLst>
        </pc:spChg>
        <pc:spChg chg="mod">
          <ac:chgData name="Graham Desmond" userId="c06b4883-056e-4a84-8e5c-e8771ec8ee9e" providerId="ADAL" clId="{6AA9A383-AD99-4075-A9AC-AF43134E1C8D}" dt="2020-12-15T14:24:39.959" v="140" actId="20577"/>
          <ac:spMkLst>
            <pc:docMk/>
            <pc:sldMk cId="1135006379" sldId="287"/>
            <ac:spMk id="3" creationId="{7DAFEB6F-D032-451C-A219-A871D81E16F0}"/>
          </ac:spMkLst>
        </pc:spChg>
        <pc:spChg chg="mod">
          <ac:chgData name="Graham Desmond" userId="c06b4883-056e-4a84-8e5c-e8771ec8ee9e" providerId="ADAL" clId="{6AA9A383-AD99-4075-A9AC-AF43134E1C8D}" dt="2020-12-15T14:25:00.338" v="147" actId="20577"/>
          <ac:spMkLst>
            <pc:docMk/>
            <pc:sldMk cId="1135006379" sldId="287"/>
            <ac:spMk id="4" creationId="{08C8190C-4D66-448B-A9C1-C67F614553AC}"/>
          </ac:spMkLst>
        </pc:spChg>
      </pc:sldChg>
    </pc:docChg>
  </pc:docChgLst>
  <pc:docChgLst>
    <pc:chgData name="Graham Desmond" userId="S::gdesmond@edsisolutions.com::c06b4883-056e-4a84-8e5c-e8771ec8ee9e" providerId="AD" clId="Web-{AA887291-98B6-DF3A-C8B6-6F5D701110D0}"/>
    <pc:docChg chg="sldOrd">
      <pc:chgData name="Graham Desmond" userId="S::gdesmond@edsisolutions.com::c06b4883-056e-4a84-8e5c-e8771ec8ee9e" providerId="AD" clId="Web-{AA887291-98B6-DF3A-C8B6-6F5D701110D0}" dt="2020-12-15T22:42:17.902" v="0"/>
      <pc:docMkLst>
        <pc:docMk/>
      </pc:docMkLst>
      <pc:sldChg chg="ord">
        <pc:chgData name="Graham Desmond" userId="S::gdesmond@edsisolutions.com::c06b4883-056e-4a84-8e5c-e8771ec8ee9e" providerId="AD" clId="Web-{AA887291-98B6-DF3A-C8B6-6F5D701110D0}" dt="2020-12-15T22:42:17.902" v="0"/>
        <pc:sldMkLst>
          <pc:docMk/>
          <pc:sldMk cId="1452638025" sldId="269"/>
        </pc:sldMkLst>
      </pc:sldChg>
    </pc:docChg>
  </pc:docChgLst>
  <pc:docChgLst>
    <pc:chgData name="Graham Desmond" userId="S::gdesmond@edsisolutions.com::c06b4883-056e-4a84-8e5c-e8771ec8ee9e" providerId="AD" clId="Web-{3C6632F7-0A38-F3B7-9636-507444018401}"/>
    <pc:docChg chg="addSld delSld modSld sldOrd">
      <pc:chgData name="Graham Desmond" userId="S::gdesmond@edsisolutions.com::c06b4883-056e-4a84-8e5c-e8771ec8ee9e" providerId="AD" clId="Web-{3C6632F7-0A38-F3B7-9636-507444018401}" dt="2022-11-16T13:46:27.085" v="343" actId="20577"/>
      <pc:docMkLst>
        <pc:docMk/>
      </pc:docMkLst>
      <pc:sldChg chg="del">
        <pc:chgData name="Graham Desmond" userId="S::gdesmond@edsisolutions.com::c06b4883-056e-4a84-8e5c-e8771ec8ee9e" providerId="AD" clId="Web-{3C6632F7-0A38-F3B7-9636-507444018401}" dt="2022-11-16T13:38:56.210" v="170"/>
        <pc:sldMkLst>
          <pc:docMk/>
          <pc:sldMk cId="0" sldId="266"/>
        </pc:sldMkLst>
      </pc:sldChg>
      <pc:sldChg chg="modSp del">
        <pc:chgData name="Graham Desmond" userId="S::gdesmond@edsisolutions.com::c06b4883-056e-4a84-8e5c-e8771ec8ee9e" providerId="AD" clId="Web-{3C6632F7-0A38-F3B7-9636-507444018401}" dt="2022-11-16T13:38:59.585" v="171"/>
        <pc:sldMkLst>
          <pc:docMk/>
          <pc:sldMk cId="0" sldId="267"/>
        </pc:sldMkLst>
        <pc:picChg chg="mod">
          <ac:chgData name="Graham Desmond" userId="S::gdesmond@edsisolutions.com::c06b4883-056e-4a84-8e5c-e8771ec8ee9e" providerId="AD" clId="Web-{3C6632F7-0A38-F3B7-9636-507444018401}" dt="2022-11-16T13:34:51.983" v="75" actId="1076"/>
          <ac:picMkLst>
            <pc:docMk/>
            <pc:sldMk cId="0" sldId="267"/>
            <ac:picMk id="3074" creationId="{00000000-0000-0000-0000-000000000000}"/>
          </ac:picMkLst>
        </pc:picChg>
      </pc:sldChg>
      <pc:sldChg chg="del">
        <pc:chgData name="Graham Desmond" userId="S::gdesmond@edsisolutions.com::c06b4883-056e-4a84-8e5c-e8771ec8ee9e" providerId="AD" clId="Web-{3C6632F7-0A38-F3B7-9636-507444018401}" dt="2022-11-16T13:46:10.038" v="338"/>
        <pc:sldMkLst>
          <pc:docMk/>
          <pc:sldMk cId="134342418" sldId="284"/>
        </pc:sldMkLst>
      </pc:sldChg>
      <pc:sldChg chg="modSp new ord">
        <pc:chgData name="Graham Desmond" userId="S::gdesmond@edsisolutions.com::c06b4883-056e-4a84-8e5c-e8771ec8ee9e" providerId="AD" clId="Web-{3C6632F7-0A38-F3B7-9636-507444018401}" dt="2022-11-16T13:26:45.309" v="21" actId="20577"/>
        <pc:sldMkLst>
          <pc:docMk/>
          <pc:sldMk cId="3127909734" sldId="291"/>
        </pc:sldMkLst>
        <pc:spChg chg="mod">
          <ac:chgData name="Graham Desmond" userId="S::gdesmond@edsisolutions.com::c06b4883-056e-4a84-8e5c-e8771ec8ee9e" providerId="AD" clId="Web-{3C6632F7-0A38-F3B7-9636-507444018401}" dt="2022-11-16T13:25:19.228" v="11" actId="14100"/>
          <ac:spMkLst>
            <pc:docMk/>
            <pc:sldMk cId="3127909734" sldId="291"/>
            <ac:spMk id="2" creationId="{EE643C1D-DFD9-D21E-4C0B-5B0A2FF15098}"/>
          </ac:spMkLst>
        </pc:spChg>
        <pc:spChg chg="mod">
          <ac:chgData name="Graham Desmond" userId="S::gdesmond@edsisolutions.com::c06b4883-056e-4a84-8e5c-e8771ec8ee9e" providerId="AD" clId="Web-{3C6632F7-0A38-F3B7-9636-507444018401}" dt="2022-11-16T13:26:45.309" v="21" actId="20577"/>
          <ac:spMkLst>
            <pc:docMk/>
            <pc:sldMk cId="3127909734" sldId="291"/>
            <ac:spMk id="3" creationId="{C2987EA0-4DC3-B7A0-65A1-F324F1C7027B}"/>
          </ac:spMkLst>
        </pc:spChg>
      </pc:sldChg>
      <pc:sldChg chg="modSp new">
        <pc:chgData name="Graham Desmond" userId="S::gdesmond@edsisolutions.com::c06b4883-056e-4a84-8e5c-e8771ec8ee9e" providerId="AD" clId="Web-{3C6632F7-0A38-F3B7-9636-507444018401}" dt="2022-11-16T13:31:21.944" v="73" actId="20577"/>
        <pc:sldMkLst>
          <pc:docMk/>
          <pc:sldMk cId="270320519" sldId="292"/>
        </pc:sldMkLst>
        <pc:spChg chg="mod">
          <ac:chgData name="Graham Desmond" userId="S::gdesmond@edsisolutions.com::c06b4883-056e-4a84-8e5c-e8771ec8ee9e" providerId="AD" clId="Web-{3C6632F7-0A38-F3B7-9636-507444018401}" dt="2022-11-16T13:27:05.263" v="29" actId="20577"/>
          <ac:spMkLst>
            <pc:docMk/>
            <pc:sldMk cId="270320519" sldId="292"/>
            <ac:spMk id="2" creationId="{0762F1C6-195F-F813-3C75-AB9D85537059}"/>
          </ac:spMkLst>
        </pc:spChg>
        <pc:spChg chg="mod">
          <ac:chgData name="Graham Desmond" userId="S::gdesmond@edsisolutions.com::c06b4883-056e-4a84-8e5c-e8771ec8ee9e" providerId="AD" clId="Web-{3C6632F7-0A38-F3B7-9636-507444018401}" dt="2022-11-16T13:31:21.944" v="73" actId="20577"/>
          <ac:spMkLst>
            <pc:docMk/>
            <pc:sldMk cId="270320519" sldId="292"/>
            <ac:spMk id="3" creationId="{9156BBA3-841E-B456-36D8-BF825EF23595}"/>
          </ac:spMkLst>
        </pc:spChg>
      </pc:sldChg>
      <pc:sldChg chg="addSp delSp modSp new">
        <pc:chgData name="Graham Desmond" userId="S::gdesmond@edsisolutions.com::c06b4883-056e-4a84-8e5c-e8771ec8ee9e" providerId="AD" clId="Web-{3C6632F7-0A38-F3B7-9636-507444018401}" dt="2022-11-16T13:38:28.506" v="145" actId="20577"/>
        <pc:sldMkLst>
          <pc:docMk/>
          <pc:sldMk cId="2353334343" sldId="293"/>
        </pc:sldMkLst>
        <pc:spChg chg="add mod">
          <ac:chgData name="Graham Desmond" userId="S::gdesmond@edsisolutions.com::c06b4883-056e-4a84-8e5c-e8771ec8ee9e" providerId="AD" clId="Web-{3C6632F7-0A38-F3B7-9636-507444018401}" dt="2022-11-16T13:38:28.506" v="145" actId="20577"/>
          <ac:spMkLst>
            <pc:docMk/>
            <pc:sldMk cId="2353334343" sldId="293"/>
            <ac:spMk id="3" creationId="{01251A69-2A92-719F-BFBB-B8F54BB98D21}"/>
          </ac:spMkLst>
        </pc:spChg>
        <pc:picChg chg="add del mod">
          <ac:chgData name="Graham Desmond" userId="S::gdesmond@edsisolutions.com::c06b4883-056e-4a84-8e5c-e8771ec8ee9e" providerId="AD" clId="Web-{3C6632F7-0A38-F3B7-9636-507444018401}" dt="2022-11-16T13:35:07.139" v="78"/>
          <ac:picMkLst>
            <pc:docMk/>
            <pc:sldMk cId="2353334343" sldId="293"/>
            <ac:picMk id="2" creationId="{B6C790A4-0F08-27BD-07A5-C94B4BA0A0EC}"/>
          </ac:picMkLst>
        </pc:picChg>
      </pc:sldChg>
      <pc:sldChg chg="addSp modSp new">
        <pc:chgData name="Graham Desmond" userId="S::gdesmond@edsisolutions.com::c06b4883-056e-4a84-8e5c-e8771ec8ee9e" providerId="AD" clId="Web-{3C6632F7-0A38-F3B7-9636-507444018401}" dt="2022-11-16T13:39:40.196" v="196" actId="20577"/>
        <pc:sldMkLst>
          <pc:docMk/>
          <pc:sldMk cId="740861751" sldId="294"/>
        </pc:sldMkLst>
        <pc:spChg chg="add mod">
          <ac:chgData name="Graham Desmond" userId="S::gdesmond@edsisolutions.com::c06b4883-056e-4a84-8e5c-e8771ec8ee9e" providerId="AD" clId="Web-{3C6632F7-0A38-F3B7-9636-507444018401}" dt="2022-11-16T13:39:40.196" v="196" actId="20577"/>
          <ac:spMkLst>
            <pc:docMk/>
            <pc:sldMk cId="740861751" sldId="294"/>
            <ac:spMk id="2" creationId="{910567A3-343F-C406-FA70-890AA0A73355}"/>
          </ac:spMkLst>
        </pc:spChg>
      </pc:sldChg>
      <pc:sldChg chg="new del">
        <pc:chgData name="Graham Desmond" userId="S::gdesmond@edsisolutions.com::c06b4883-056e-4a84-8e5c-e8771ec8ee9e" providerId="AD" clId="Web-{3C6632F7-0A38-F3B7-9636-507444018401}" dt="2022-11-16T13:41:18.246" v="217"/>
        <pc:sldMkLst>
          <pc:docMk/>
          <pc:sldMk cId="3469634212" sldId="295"/>
        </pc:sldMkLst>
      </pc:sldChg>
      <pc:sldChg chg="modSp new del">
        <pc:chgData name="Graham Desmond" userId="S::gdesmond@edsisolutions.com::c06b4883-056e-4a84-8e5c-e8771ec8ee9e" providerId="AD" clId="Web-{3C6632F7-0A38-F3B7-9636-507444018401}" dt="2022-11-16T13:41:07.590" v="214"/>
        <pc:sldMkLst>
          <pc:docMk/>
          <pc:sldMk cId="3889587603" sldId="295"/>
        </pc:sldMkLst>
        <pc:spChg chg="mod">
          <ac:chgData name="Graham Desmond" userId="S::gdesmond@edsisolutions.com::c06b4883-056e-4a84-8e5c-e8771ec8ee9e" providerId="AD" clId="Web-{3C6632F7-0A38-F3B7-9636-507444018401}" dt="2022-11-16T13:40:40.057" v="207" actId="14100"/>
          <ac:spMkLst>
            <pc:docMk/>
            <pc:sldMk cId="3889587603" sldId="295"/>
            <ac:spMk id="2" creationId="{61F87DF8-A515-F396-18FD-06A58D2C0E98}"/>
          </ac:spMkLst>
        </pc:spChg>
        <pc:spChg chg="mod">
          <ac:chgData name="Graham Desmond" userId="S::gdesmond@edsisolutions.com::c06b4883-056e-4a84-8e5c-e8771ec8ee9e" providerId="AD" clId="Web-{3C6632F7-0A38-F3B7-9636-507444018401}" dt="2022-11-16T13:41:02.980" v="213" actId="20577"/>
          <ac:spMkLst>
            <pc:docMk/>
            <pc:sldMk cId="3889587603" sldId="295"/>
            <ac:spMk id="3" creationId="{EA75F8F5-C91B-9753-BD37-35C99C93E69C}"/>
          </ac:spMkLst>
        </pc:spChg>
      </pc:sldChg>
      <pc:sldChg chg="addSp modSp new">
        <pc:chgData name="Graham Desmond" userId="S::gdesmond@edsisolutions.com::c06b4883-056e-4a84-8e5c-e8771ec8ee9e" providerId="AD" clId="Web-{3C6632F7-0A38-F3B7-9636-507444018401}" dt="2022-11-16T13:42:17.592" v="249" actId="14100"/>
        <pc:sldMkLst>
          <pc:docMk/>
          <pc:sldMk cId="1429211918" sldId="296"/>
        </pc:sldMkLst>
        <pc:spChg chg="add mod">
          <ac:chgData name="Graham Desmond" userId="S::gdesmond@edsisolutions.com::c06b4883-056e-4a84-8e5c-e8771ec8ee9e" providerId="AD" clId="Web-{3C6632F7-0A38-F3B7-9636-507444018401}" dt="2022-11-16T13:42:17.592" v="249" actId="14100"/>
          <ac:spMkLst>
            <pc:docMk/>
            <pc:sldMk cId="1429211918" sldId="296"/>
            <ac:spMk id="2" creationId="{98EFDBD6-2AE2-1DBB-1FD1-C92C99351413}"/>
          </ac:spMkLst>
        </pc:spChg>
      </pc:sldChg>
      <pc:sldChg chg="addSp modSp new">
        <pc:chgData name="Graham Desmond" userId="S::gdesmond@edsisolutions.com::c06b4883-056e-4a84-8e5c-e8771ec8ee9e" providerId="AD" clId="Web-{3C6632F7-0A38-F3B7-9636-507444018401}" dt="2022-11-16T13:45:35.724" v="335" actId="20577"/>
        <pc:sldMkLst>
          <pc:docMk/>
          <pc:sldMk cId="3935779086" sldId="297"/>
        </pc:sldMkLst>
        <pc:spChg chg="add mod">
          <ac:chgData name="Graham Desmond" userId="S::gdesmond@edsisolutions.com::c06b4883-056e-4a84-8e5c-e8771ec8ee9e" providerId="AD" clId="Web-{3C6632F7-0A38-F3B7-9636-507444018401}" dt="2022-11-16T13:45:35.724" v="335" actId="20577"/>
          <ac:spMkLst>
            <pc:docMk/>
            <pc:sldMk cId="3935779086" sldId="297"/>
            <ac:spMk id="2" creationId="{14371128-280E-482C-464A-60A7BFDACE1F}"/>
          </ac:spMkLst>
        </pc:spChg>
      </pc:sldChg>
      <pc:sldChg chg="modSp new">
        <pc:chgData name="Graham Desmond" userId="S::gdesmond@edsisolutions.com::c06b4883-056e-4a84-8e5c-e8771ec8ee9e" providerId="AD" clId="Web-{3C6632F7-0A38-F3B7-9636-507444018401}" dt="2022-11-16T13:46:03.725" v="337" actId="20577"/>
        <pc:sldMkLst>
          <pc:docMk/>
          <pc:sldMk cId="2318021897" sldId="298"/>
        </pc:sldMkLst>
        <pc:spChg chg="mod">
          <ac:chgData name="Graham Desmond" userId="S::gdesmond@edsisolutions.com::c06b4883-056e-4a84-8e5c-e8771ec8ee9e" providerId="AD" clId="Web-{3C6632F7-0A38-F3B7-9636-507444018401}" dt="2022-11-16T13:46:03.725" v="337" actId="20577"/>
          <ac:spMkLst>
            <pc:docMk/>
            <pc:sldMk cId="2318021897" sldId="298"/>
            <ac:spMk id="2" creationId="{A18E5495-69B3-CF0B-31EF-81F68DF684A0}"/>
          </ac:spMkLst>
        </pc:spChg>
      </pc:sldChg>
      <pc:sldChg chg="modSp new">
        <pc:chgData name="Graham Desmond" userId="S::gdesmond@edsisolutions.com::c06b4883-056e-4a84-8e5c-e8771ec8ee9e" providerId="AD" clId="Web-{3C6632F7-0A38-F3B7-9636-507444018401}" dt="2022-11-16T13:46:27.085" v="343" actId="20577"/>
        <pc:sldMkLst>
          <pc:docMk/>
          <pc:sldMk cId="212591887" sldId="299"/>
        </pc:sldMkLst>
        <pc:spChg chg="mod">
          <ac:chgData name="Graham Desmond" userId="S::gdesmond@edsisolutions.com::c06b4883-056e-4a84-8e5c-e8771ec8ee9e" providerId="AD" clId="Web-{3C6632F7-0A38-F3B7-9636-507444018401}" dt="2022-11-16T13:46:27.085" v="343" actId="20577"/>
          <ac:spMkLst>
            <pc:docMk/>
            <pc:sldMk cId="212591887" sldId="299"/>
            <ac:spMk id="2" creationId="{E3349B46-99B6-9C53-C6C3-9600A0BE835B}"/>
          </ac:spMkLst>
        </pc:spChg>
      </pc:sldChg>
    </pc:docChg>
  </pc:docChgLst>
  <pc:docChgLst>
    <pc:chgData name="Graham Desmond" userId="S::gdesmond@edsisolutions.com::c06b4883-056e-4a84-8e5c-e8771ec8ee9e" providerId="AD" clId="Web-{94020469-A1C5-21EB-8F1F-F0BDBB9A0935}"/>
    <pc:docChg chg="delSld">
      <pc:chgData name="Graham Desmond" userId="S::gdesmond@edsisolutions.com::c06b4883-056e-4a84-8e5c-e8771ec8ee9e" providerId="AD" clId="Web-{94020469-A1C5-21EB-8F1F-F0BDBB9A0935}" dt="2022-03-02T00:13:59.073" v="3"/>
      <pc:docMkLst>
        <pc:docMk/>
      </pc:docMkLst>
      <pc:sldChg chg="del">
        <pc:chgData name="Graham Desmond" userId="S::gdesmond@edsisolutions.com::c06b4883-056e-4a84-8e5c-e8771ec8ee9e" providerId="AD" clId="Web-{94020469-A1C5-21EB-8F1F-F0BDBB9A0935}" dt="2022-03-02T00:13:53.869" v="1"/>
        <pc:sldMkLst>
          <pc:docMk/>
          <pc:sldMk cId="236542027" sldId="291"/>
        </pc:sldMkLst>
      </pc:sldChg>
      <pc:sldChg chg="del">
        <pc:chgData name="Graham Desmond" userId="S::gdesmond@edsisolutions.com::c06b4883-056e-4a84-8e5c-e8771ec8ee9e" providerId="AD" clId="Web-{94020469-A1C5-21EB-8F1F-F0BDBB9A0935}" dt="2022-03-02T00:13:56.823" v="2"/>
        <pc:sldMkLst>
          <pc:docMk/>
          <pc:sldMk cId="484353621" sldId="292"/>
        </pc:sldMkLst>
      </pc:sldChg>
      <pc:sldChg chg="del">
        <pc:chgData name="Graham Desmond" userId="S::gdesmond@edsisolutions.com::c06b4883-056e-4a84-8e5c-e8771ec8ee9e" providerId="AD" clId="Web-{94020469-A1C5-21EB-8F1F-F0BDBB9A0935}" dt="2022-03-02T00:13:59.073" v="3"/>
        <pc:sldMkLst>
          <pc:docMk/>
          <pc:sldMk cId="3382251077" sldId="293"/>
        </pc:sldMkLst>
      </pc:sldChg>
      <pc:sldChg chg="del">
        <pc:chgData name="Graham Desmond" userId="S::gdesmond@edsisolutions.com::c06b4883-056e-4a84-8e5c-e8771ec8ee9e" providerId="AD" clId="Web-{94020469-A1C5-21EB-8F1F-F0BDBB9A0935}" dt="2022-03-02T00:13:49.338" v="0"/>
        <pc:sldMkLst>
          <pc:docMk/>
          <pc:sldMk cId="4182284835" sldId="294"/>
        </pc:sldMkLst>
      </pc:sldChg>
    </pc:docChg>
  </pc:docChgLst>
  <pc:docChgLst>
    <pc:chgData name="Graham Desmond" userId="S::gdesmond@edsisolutions.com::c06b4883-056e-4a84-8e5c-e8771ec8ee9e" providerId="AD" clId="Web-{111BB4B4-B51C-0997-62C9-6302A2BDA52B}"/>
    <pc:docChg chg="addSld delSld modSld">
      <pc:chgData name="Graham Desmond" userId="S::gdesmond@edsisolutions.com::c06b4883-056e-4a84-8e5c-e8771ec8ee9e" providerId="AD" clId="Web-{111BB4B4-B51C-0997-62C9-6302A2BDA52B}" dt="2021-10-28T13:31:36.329" v="20"/>
      <pc:docMkLst>
        <pc:docMk/>
      </pc:docMkLst>
      <pc:sldChg chg="modSp new del">
        <pc:chgData name="Graham Desmond" userId="S::gdesmond@edsisolutions.com::c06b4883-056e-4a84-8e5c-e8771ec8ee9e" providerId="AD" clId="Web-{111BB4B4-B51C-0997-62C9-6302A2BDA52B}" dt="2021-10-28T13:31:36.329" v="20"/>
        <pc:sldMkLst>
          <pc:docMk/>
          <pc:sldMk cId="2099947356" sldId="291"/>
        </pc:sldMkLst>
        <pc:spChg chg="mod">
          <ac:chgData name="Graham Desmond" userId="S::gdesmond@edsisolutions.com::c06b4883-056e-4a84-8e5c-e8771ec8ee9e" providerId="AD" clId="Web-{111BB4B4-B51C-0997-62C9-6302A2BDA52B}" dt="2021-10-28T13:31:04.156" v="19" actId="20577"/>
          <ac:spMkLst>
            <pc:docMk/>
            <pc:sldMk cId="2099947356" sldId="291"/>
            <ac:spMk id="2" creationId="{4A4F101C-5F6E-442C-A55D-5358A29B32A3}"/>
          </ac:spMkLst>
        </pc:spChg>
        <pc:spChg chg="mod">
          <ac:chgData name="Graham Desmond" userId="S::gdesmond@edsisolutions.com::c06b4883-056e-4a84-8e5c-e8771ec8ee9e" providerId="AD" clId="Web-{111BB4B4-B51C-0997-62C9-6302A2BDA52B}" dt="2021-10-28T13:30:46.124" v="14" actId="20577"/>
          <ac:spMkLst>
            <pc:docMk/>
            <pc:sldMk cId="2099947356" sldId="291"/>
            <ac:spMk id="3" creationId="{44C7CA3D-51DC-4FB3-BCF1-7DCB59624089}"/>
          </ac:spMkLst>
        </pc:spChg>
      </pc:sldChg>
    </pc:docChg>
  </pc:docChgLst>
  <pc:docChgLst>
    <pc:chgData name="Graham Desmond" userId="S::gdesmond@edsisolutions.com::c06b4883-056e-4a84-8e5c-e8771ec8ee9e" providerId="AD" clId="Web-{64AACACB-8055-7AED-4B39-8087F346D36E}"/>
    <pc:docChg chg="modSld">
      <pc:chgData name="Graham Desmond" userId="S::gdesmond@edsisolutions.com::c06b4883-056e-4a84-8e5c-e8771ec8ee9e" providerId="AD" clId="Web-{64AACACB-8055-7AED-4B39-8087F346D36E}" dt="2021-03-16T21:44:36.801" v="7" actId="20577"/>
      <pc:docMkLst>
        <pc:docMk/>
      </pc:docMkLst>
      <pc:sldChg chg="modSp">
        <pc:chgData name="Graham Desmond" userId="S::gdesmond@edsisolutions.com::c06b4883-056e-4a84-8e5c-e8771ec8ee9e" providerId="AD" clId="Web-{64AACACB-8055-7AED-4B39-8087F346D36E}" dt="2021-03-16T21:44:36.801" v="7" actId="20577"/>
        <pc:sldMkLst>
          <pc:docMk/>
          <pc:sldMk cId="0" sldId="263"/>
        </pc:sldMkLst>
        <pc:spChg chg="mod">
          <ac:chgData name="Graham Desmond" userId="S::gdesmond@edsisolutions.com::c06b4883-056e-4a84-8e5c-e8771ec8ee9e" providerId="AD" clId="Web-{64AACACB-8055-7AED-4B39-8087F346D36E}" dt="2021-03-16T21:44:36.801" v="7" actId="20577"/>
          <ac:spMkLst>
            <pc:docMk/>
            <pc:sldMk cId="0" sldId="263"/>
            <ac:spMk id="9" creationId="{00000000-0000-0000-0000-000000000000}"/>
          </ac:spMkLst>
        </pc:spChg>
      </pc:sldChg>
    </pc:docChg>
  </pc:docChgLst>
  <pc:docChgLst>
    <pc:chgData name="Graham Desmond" userId="S::gdesmond@edsisolutions.com::c06b4883-056e-4a84-8e5c-e8771ec8ee9e" providerId="AD" clId="Web-{37785930-90D9-C65E-E9E3-E99862FA70CC}"/>
    <pc:docChg chg="addSld modSld">
      <pc:chgData name="Graham Desmond" userId="S::gdesmond@edsisolutions.com::c06b4883-056e-4a84-8e5c-e8771ec8ee9e" providerId="AD" clId="Web-{37785930-90D9-C65E-E9E3-E99862FA70CC}" dt="2021-08-24T16:52:17.456" v="29" actId="14100"/>
      <pc:docMkLst>
        <pc:docMk/>
      </pc:docMkLst>
      <pc:sldChg chg="modSp new">
        <pc:chgData name="Graham Desmond" userId="S::gdesmond@edsisolutions.com::c06b4883-056e-4a84-8e5c-e8771ec8ee9e" providerId="AD" clId="Web-{37785930-90D9-C65E-E9E3-E99862FA70CC}" dt="2021-08-24T16:52:17.456" v="29" actId="14100"/>
        <pc:sldMkLst>
          <pc:docMk/>
          <pc:sldMk cId="3225755133" sldId="290"/>
        </pc:sldMkLst>
        <pc:spChg chg="mod">
          <ac:chgData name="Graham Desmond" userId="S::gdesmond@edsisolutions.com::c06b4883-056e-4a84-8e5c-e8771ec8ee9e" providerId="AD" clId="Web-{37785930-90D9-C65E-E9E3-E99862FA70CC}" dt="2021-08-24T16:52:17.456" v="29" actId="14100"/>
          <ac:spMkLst>
            <pc:docMk/>
            <pc:sldMk cId="3225755133" sldId="290"/>
            <ac:spMk id="2" creationId="{39B6A347-D447-4124-B39D-B6BB425E2998}"/>
          </ac:spMkLst>
        </pc:spChg>
        <pc:spChg chg="mod">
          <ac:chgData name="Graham Desmond" userId="S::gdesmond@edsisolutions.com::c06b4883-056e-4a84-8e5c-e8771ec8ee9e" providerId="AD" clId="Web-{37785930-90D9-C65E-E9E3-E99862FA70CC}" dt="2021-08-24T16:52:12.175" v="28" actId="20577"/>
          <ac:spMkLst>
            <pc:docMk/>
            <pc:sldMk cId="3225755133" sldId="290"/>
            <ac:spMk id="3" creationId="{96A7EA72-4466-4C3A-A1E2-5A2A61B83571}"/>
          </ac:spMkLst>
        </pc:spChg>
      </pc:sldChg>
    </pc:docChg>
  </pc:docChgLst>
  <pc:docChgLst>
    <pc:chgData name="Graham Desmond" userId="S::gdesmond@edsisolutions.com::c06b4883-056e-4a84-8e5c-e8771ec8ee9e" providerId="AD" clId="Web-{1BA1E82B-3F54-B4B6-E598-69960F11D87E}"/>
    <pc:docChg chg="modSld">
      <pc:chgData name="Graham Desmond" userId="S::gdesmond@edsisolutions.com::c06b4883-056e-4a84-8e5c-e8771ec8ee9e" providerId="AD" clId="Web-{1BA1E82B-3F54-B4B6-E598-69960F11D87E}" dt="2021-03-24T13:22:50.381" v="37" actId="20577"/>
      <pc:docMkLst>
        <pc:docMk/>
      </pc:docMkLst>
      <pc:sldChg chg="modSp">
        <pc:chgData name="Graham Desmond" userId="S::gdesmond@edsisolutions.com::c06b4883-056e-4a84-8e5c-e8771ec8ee9e" providerId="AD" clId="Web-{1BA1E82B-3F54-B4B6-E598-69960F11D87E}" dt="2021-03-24T13:22:50.381" v="37" actId="20577"/>
        <pc:sldMkLst>
          <pc:docMk/>
          <pc:sldMk cId="1452638025" sldId="269"/>
        </pc:sldMkLst>
        <pc:spChg chg="mod">
          <ac:chgData name="Graham Desmond" userId="S::gdesmond@edsisolutions.com::c06b4883-056e-4a84-8e5c-e8771ec8ee9e" providerId="AD" clId="Web-{1BA1E82B-3F54-B4B6-E598-69960F11D87E}" dt="2021-03-24T13:22:50.381" v="37" actId="20577"/>
          <ac:spMkLst>
            <pc:docMk/>
            <pc:sldMk cId="1452638025" sldId="269"/>
            <ac:spMk id="3" creationId="{00000000-0000-0000-0000-000000000000}"/>
          </ac:spMkLst>
        </pc:spChg>
      </pc:sldChg>
    </pc:docChg>
  </pc:docChgLst>
  <pc:docChgLst>
    <pc:chgData name="Graham Desmond" userId="S::gdesmond@edsisolutions.com::c06b4883-056e-4a84-8e5c-e8771ec8ee9e" providerId="AD" clId="Web-{D46BC913-ABC7-F43E-8B05-CF73E136DEF0}"/>
    <pc:docChg chg="modSld">
      <pc:chgData name="Graham Desmond" userId="S::gdesmond@edsisolutions.com::c06b4883-056e-4a84-8e5c-e8771ec8ee9e" providerId="AD" clId="Web-{D46BC913-ABC7-F43E-8B05-CF73E136DEF0}" dt="2020-09-29T15:21:39.252" v="3"/>
      <pc:docMkLst>
        <pc:docMk/>
      </pc:docMkLst>
      <pc:sldChg chg="addSp delSp modSp">
        <pc:chgData name="Graham Desmond" userId="S::gdesmond@edsisolutions.com::c06b4883-056e-4a84-8e5c-e8771ec8ee9e" providerId="AD" clId="Web-{D46BC913-ABC7-F43E-8B05-CF73E136DEF0}" dt="2020-09-29T15:21:39.252" v="3"/>
        <pc:sldMkLst>
          <pc:docMk/>
          <pc:sldMk cId="0" sldId="266"/>
        </pc:sldMkLst>
        <pc:picChg chg="add del">
          <ac:chgData name="Graham Desmond" userId="S::gdesmond@edsisolutions.com::c06b4883-056e-4a84-8e5c-e8771ec8ee9e" providerId="AD" clId="Web-{D46BC913-ABC7-F43E-8B05-CF73E136DEF0}" dt="2020-09-29T15:21:39.252" v="3"/>
          <ac:picMkLst>
            <pc:docMk/>
            <pc:sldMk cId="0" sldId="266"/>
            <ac:picMk id="2051" creationId="{00000000-0000-0000-0000-000000000000}"/>
          </ac:picMkLst>
        </pc:picChg>
        <pc:picChg chg="mod">
          <ac:chgData name="Graham Desmond" userId="S::gdesmond@edsisolutions.com::c06b4883-056e-4a84-8e5c-e8771ec8ee9e" providerId="AD" clId="Web-{D46BC913-ABC7-F43E-8B05-CF73E136DEF0}" dt="2020-09-29T15:21:36.845" v="2" actId="1076"/>
          <ac:picMkLst>
            <pc:docMk/>
            <pc:sldMk cId="0" sldId="266"/>
            <ac:picMk id="2052" creationId="{00000000-0000-0000-0000-000000000000}"/>
          </ac:picMkLst>
        </pc:picChg>
      </pc:sldChg>
    </pc:docChg>
  </pc:docChgLst>
  <pc:docChgLst>
    <pc:chgData name="Graham Desmond" userId="S::gdesmond@edsisolutions.com::c06b4883-056e-4a84-8e5c-e8771ec8ee9e" providerId="AD" clId="Web-{22A40441-E45D-0529-2B12-3C35A9B91A47}"/>
    <pc:docChg chg="addSld modSld">
      <pc:chgData name="Graham Desmond" userId="S::gdesmond@edsisolutions.com::c06b4883-056e-4a84-8e5c-e8771ec8ee9e" providerId="AD" clId="Web-{22A40441-E45D-0529-2B12-3C35A9B91A47}" dt="2020-11-24T20:33:42.915" v="333" actId="20577"/>
      <pc:docMkLst>
        <pc:docMk/>
      </pc:docMkLst>
      <pc:sldChg chg="modSp">
        <pc:chgData name="Graham Desmond" userId="S::gdesmond@edsisolutions.com::c06b4883-056e-4a84-8e5c-e8771ec8ee9e" providerId="AD" clId="Web-{22A40441-E45D-0529-2B12-3C35A9B91A47}" dt="2020-11-24T20:18:47.343" v="2" actId="20577"/>
        <pc:sldMkLst>
          <pc:docMk/>
          <pc:sldMk cId="3427347721" sldId="285"/>
        </pc:sldMkLst>
        <pc:spChg chg="mod">
          <ac:chgData name="Graham Desmond" userId="S::gdesmond@edsisolutions.com::c06b4883-056e-4a84-8e5c-e8771ec8ee9e" providerId="AD" clId="Web-{22A40441-E45D-0529-2B12-3C35A9B91A47}" dt="2020-11-24T20:18:47.343" v="2" actId="20577"/>
          <ac:spMkLst>
            <pc:docMk/>
            <pc:sldMk cId="3427347721" sldId="285"/>
            <ac:spMk id="3" creationId="{EC2778EC-5A32-4129-BF42-0C379B45E86F}"/>
          </ac:spMkLst>
        </pc:spChg>
      </pc:sldChg>
      <pc:sldChg chg="modSp new">
        <pc:chgData name="Graham Desmond" userId="S::gdesmond@edsisolutions.com::c06b4883-056e-4a84-8e5c-e8771ec8ee9e" providerId="AD" clId="Web-{22A40441-E45D-0529-2B12-3C35A9B91A47}" dt="2020-11-24T20:20:21.174" v="26" actId="20577"/>
        <pc:sldMkLst>
          <pc:docMk/>
          <pc:sldMk cId="1445494677" sldId="286"/>
        </pc:sldMkLst>
        <pc:spChg chg="mod">
          <ac:chgData name="Graham Desmond" userId="S::gdesmond@edsisolutions.com::c06b4883-056e-4a84-8e5c-e8771ec8ee9e" providerId="AD" clId="Web-{22A40441-E45D-0529-2B12-3C35A9B91A47}" dt="2020-11-24T20:20:03.376" v="21" actId="20577"/>
          <ac:spMkLst>
            <pc:docMk/>
            <pc:sldMk cId="1445494677" sldId="286"/>
            <ac:spMk id="2" creationId="{B76F08AB-F9CF-4FB4-AFEB-B177738F12EE}"/>
          </ac:spMkLst>
        </pc:spChg>
        <pc:spChg chg="mod">
          <ac:chgData name="Graham Desmond" userId="S::gdesmond@edsisolutions.com::c06b4883-056e-4a84-8e5c-e8771ec8ee9e" providerId="AD" clId="Web-{22A40441-E45D-0529-2B12-3C35A9B91A47}" dt="2020-11-24T20:20:21.174" v="26" actId="20577"/>
          <ac:spMkLst>
            <pc:docMk/>
            <pc:sldMk cId="1445494677" sldId="286"/>
            <ac:spMk id="3" creationId="{A6D823DA-CDEB-4F9D-83B2-B3618BED45DC}"/>
          </ac:spMkLst>
        </pc:spChg>
      </pc:sldChg>
      <pc:sldChg chg="modSp new">
        <pc:chgData name="Graham Desmond" userId="S::gdesmond@edsisolutions.com::c06b4883-056e-4a84-8e5c-e8771ec8ee9e" providerId="AD" clId="Web-{22A40441-E45D-0529-2B12-3C35A9B91A47}" dt="2020-11-24T20:33:42.915" v="332" actId="20577"/>
        <pc:sldMkLst>
          <pc:docMk/>
          <pc:sldMk cId="1135006379" sldId="287"/>
        </pc:sldMkLst>
        <pc:spChg chg="mod">
          <ac:chgData name="Graham Desmond" userId="S::gdesmond@edsisolutions.com::c06b4883-056e-4a84-8e5c-e8771ec8ee9e" providerId="AD" clId="Web-{22A40441-E45D-0529-2B12-3C35A9B91A47}" dt="2020-11-24T20:27:15.170" v="49" actId="20577"/>
          <ac:spMkLst>
            <pc:docMk/>
            <pc:sldMk cId="1135006379" sldId="287"/>
            <ac:spMk id="2" creationId="{D3B7AC0F-BD88-46AE-8BA4-80D87920170B}"/>
          </ac:spMkLst>
        </pc:spChg>
        <pc:spChg chg="mod">
          <ac:chgData name="Graham Desmond" userId="S::gdesmond@edsisolutions.com::c06b4883-056e-4a84-8e5c-e8771ec8ee9e" providerId="AD" clId="Web-{22A40441-E45D-0529-2B12-3C35A9B91A47}" dt="2020-11-24T20:33:29.274" v="322" actId="20577"/>
          <ac:spMkLst>
            <pc:docMk/>
            <pc:sldMk cId="1135006379" sldId="287"/>
            <ac:spMk id="3" creationId="{7DAFEB6F-D032-451C-A219-A871D81E16F0}"/>
          </ac:spMkLst>
        </pc:spChg>
        <pc:spChg chg="mod">
          <ac:chgData name="Graham Desmond" userId="S::gdesmond@edsisolutions.com::c06b4883-056e-4a84-8e5c-e8771ec8ee9e" providerId="AD" clId="Web-{22A40441-E45D-0529-2B12-3C35A9B91A47}" dt="2020-11-24T20:33:42.915" v="332" actId="20577"/>
          <ac:spMkLst>
            <pc:docMk/>
            <pc:sldMk cId="1135006379" sldId="287"/>
            <ac:spMk id="4" creationId="{08C8190C-4D66-448B-A9C1-C67F614553AC}"/>
          </ac:spMkLst>
        </pc:spChg>
      </pc:sldChg>
    </pc:docChg>
  </pc:docChgLst>
  <pc:docChgLst>
    <pc:chgData name="Graham Desmond" userId="S::gdesmond@edsisolutions.com::c06b4883-056e-4a84-8e5c-e8771ec8ee9e" providerId="AD" clId="Web-{CF0D667D-C6F3-C683-6BB9-1856B3E90F0C}"/>
    <pc:docChg chg="modSld">
      <pc:chgData name="Graham Desmond" userId="S::gdesmond@edsisolutions.com::c06b4883-056e-4a84-8e5c-e8771ec8ee9e" providerId="AD" clId="Web-{CF0D667D-C6F3-C683-6BB9-1856B3E90F0C}" dt="2022-12-07T14:14:43.155" v="5" actId="14100"/>
      <pc:docMkLst>
        <pc:docMk/>
      </pc:docMkLst>
      <pc:sldChg chg="modSp">
        <pc:chgData name="Graham Desmond" userId="S::gdesmond@edsisolutions.com::c06b4883-056e-4a84-8e5c-e8771ec8ee9e" providerId="AD" clId="Web-{CF0D667D-C6F3-C683-6BB9-1856B3E90F0C}" dt="2022-12-07T14:14:43.155" v="5" actId="14100"/>
        <pc:sldMkLst>
          <pc:docMk/>
          <pc:sldMk cId="740861751" sldId="294"/>
        </pc:sldMkLst>
        <pc:spChg chg="mod">
          <ac:chgData name="Graham Desmond" userId="S::gdesmond@edsisolutions.com::c06b4883-056e-4a84-8e5c-e8771ec8ee9e" providerId="AD" clId="Web-{CF0D667D-C6F3-C683-6BB9-1856B3E90F0C}" dt="2022-12-07T14:14:43.155" v="5" actId="14100"/>
          <ac:spMkLst>
            <pc:docMk/>
            <pc:sldMk cId="740861751" sldId="294"/>
            <ac:spMk id="2" creationId="{910567A3-343F-C406-FA70-890AA0A73355}"/>
          </ac:spMkLst>
        </pc:spChg>
      </pc:sldChg>
    </pc:docChg>
  </pc:docChgLst>
  <pc:docChgLst>
    <pc:chgData name="Graham Desmond" userId="S::gdesmond@edsisolutions.com::c06b4883-056e-4a84-8e5c-e8771ec8ee9e" providerId="AD" clId="Web-{C5AF1F6C-CB94-E62C-3077-AFB3056C7320}"/>
    <pc:docChg chg="modSld sldOrd">
      <pc:chgData name="Graham Desmond" userId="S::gdesmond@edsisolutions.com::c06b4883-056e-4a84-8e5c-e8771ec8ee9e" providerId="AD" clId="Web-{C5AF1F6C-CB94-E62C-3077-AFB3056C7320}" dt="2022-08-09T17:04:05.100" v="81"/>
      <pc:docMkLst>
        <pc:docMk/>
      </pc:docMkLst>
      <pc:sldChg chg="modSp">
        <pc:chgData name="Graham Desmond" userId="S::gdesmond@edsisolutions.com::c06b4883-056e-4a84-8e5c-e8771ec8ee9e" providerId="AD" clId="Web-{C5AF1F6C-CB94-E62C-3077-AFB3056C7320}" dt="2022-08-09T16:57:37.071" v="63"/>
        <pc:sldMkLst>
          <pc:docMk/>
          <pc:sldMk cId="0" sldId="264"/>
        </pc:sldMkLst>
        <pc:graphicFrameChg chg="mod modGraphic">
          <ac:chgData name="Graham Desmond" userId="S::gdesmond@edsisolutions.com::c06b4883-056e-4a84-8e5c-e8771ec8ee9e" providerId="AD" clId="Web-{C5AF1F6C-CB94-E62C-3077-AFB3056C7320}" dt="2022-08-09T16:57:37.071" v="63"/>
          <ac:graphicFrameMkLst>
            <pc:docMk/>
            <pc:sldMk cId="0" sldId="264"/>
            <ac:graphicFrameMk id="9" creationId="{00000000-0000-0000-0000-000000000000}"/>
          </ac:graphicFrameMkLst>
        </pc:graphicFrameChg>
      </pc:sldChg>
      <pc:sldChg chg="modSp">
        <pc:chgData name="Graham Desmond" userId="S::gdesmond@edsisolutions.com::c06b4883-056e-4a84-8e5c-e8771ec8ee9e" providerId="AD" clId="Web-{C5AF1F6C-CB94-E62C-3077-AFB3056C7320}" dt="2022-08-09T16:58:49.183" v="80" actId="20577"/>
        <pc:sldMkLst>
          <pc:docMk/>
          <pc:sldMk cId="235036574" sldId="281"/>
        </pc:sldMkLst>
        <pc:spChg chg="mod">
          <ac:chgData name="Graham Desmond" userId="S::gdesmond@edsisolutions.com::c06b4883-056e-4a84-8e5c-e8771ec8ee9e" providerId="AD" clId="Web-{C5AF1F6C-CB94-E62C-3077-AFB3056C7320}" dt="2022-08-09T16:58:49.183" v="80" actId="20577"/>
          <ac:spMkLst>
            <pc:docMk/>
            <pc:sldMk cId="235036574" sldId="281"/>
            <ac:spMk id="3" creationId="{BF417627-5138-4A17-8791-175306174DF8}"/>
          </ac:spMkLst>
        </pc:spChg>
      </pc:sldChg>
      <pc:sldChg chg="ord">
        <pc:chgData name="Graham Desmond" userId="S::gdesmond@edsisolutions.com::c06b4883-056e-4a84-8e5c-e8771ec8ee9e" providerId="AD" clId="Web-{C5AF1F6C-CB94-E62C-3077-AFB3056C7320}" dt="2022-08-09T17:04:05.100" v="81"/>
        <pc:sldMkLst>
          <pc:docMk/>
          <pc:sldMk cId="3225755133" sldId="290"/>
        </pc:sldMkLst>
      </pc:sldChg>
    </pc:docChg>
  </pc:docChgLst>
  <pc:docChgLst>
    <pc:chgData name="Graham Desmond" userId="S::gdesmond@edsisolutions.com::c06b4883-056e-4a84-8e5c-e8771ec8ee9e" providerId="AD" clId="Web-{528CF0D2-BA18-F655-362E-5E683581D61E}"/>
    <pc:docChg chg="modSld">
      <pc:chgData name="Graham Desmond" userId="S::gdesmond@edsisolutions.com::c06b4883-056e-4a84-8e5c-e8771ec8ee9e" providerId="AD" clId="Web-{528CF0D2-BA18-F655-362E-5E683581D61E}" dt="2022-03-01T21:24:34.916" v="10" actId="20577"/>
      <pc:docMkLst>
        <pc:docMk/>
      </pc:docMkLst>
      <pc:sldChg chg="modSp">
        <pc:chgData name="Graham Desmond" userId="S::gdesmond@edsisolutions.com::c06b4883-056e-4a84-8e5c-e8771ec8ee9e" providerId="AD" clId="Web-{528CF0D2-BA18-F655-362E-5E683581D61E}" dt="2022-03-01T21:24:34.916" v="10" actId="20577"/>
        <pc:sldMkLst>
          <pc:docMk/>
          <pc:sldMk cId="532281029" sldId="272"/>
        </pc:sldMkLst>
        <pc:spChg chg="mod">
          <ac:chgData name="Graham Desmond" userId="S::gdesmond@edsisolutions.com::c06b4883-056e-4a84-8e5c-e8771ec8ee9e" providerId="AD" clId="Web-{528CF0D2-BA18-F655-362E-5E683581D61E}" dt="2022-03-01T21:24:34.916" v="10" actId="20577"/>
          <ac:spMkLst>
            <pc:docMk/>
            <pc:sldMk cId="532281029" sldId="272"/>
            <ac:spMk id="3" creationId="{48CE52FD-342E-43F8-8ED7-580D4AA03851}"/>
          </ac:spMkLst>
        </pc:spChg>
      </pc:sldChg>
    </pc:docChg>
  </pc:docChgLst>
  <pc:docChgLst>
    <pc:chgData name="Graham Desmond" userId="S::gdesmond@edsisolutions.com::c06b4883-056e-4a84-8e5c-e8771ec8ee9e" providerId="AD" clId="Web-{3E02C3C2-A8FC-9AE1-62F5-C1B291BEDED0}"/>
    <pc:docChg chg="addSld modSld">
      <pc:chgData name="Graham Desmond" userId="S::gdesmond@edsisolutions.com::c06b4883-056e-4a84-8e5c-e8771ec8ee9e" providerId="AD" clId="Web-{3E02C3C2-A8FC-9AE1-62F5-C1B291BEDED0}" dt="2021-02-02T17:46:29.620" v="97" actId="20577"/>
      <pc:docMkLst>
        <pc:docMk/>
      </pc:docMkLst>
      <pc:sldChg chg="modSp">
        <pc:chgData name="Graham Desmond" userId="S::gdesmond@edsisolutions.com::c06b4883-056e-4a84-8e5c-e8771ec8ee9e" providerId="AD" clId="Web-{3E02C3C2-A8FC-9AE1-62F5-C1B291BEDED0}" dt="2021-02-02T17:42:56.762" v="2" actId="1076"/>
        <pc:sldMkLst>
          <pc:docMk/>
          <pc:sldMk cId="0" sldId="259"/>
        </pc:sldMkLst>
        <pc:picChg chg="mod">
          <ac:chgData name="Graham Desmond" userId="S::gdesmond@edsisolutions.com::c06b4883-056e-4a84-8e5c-e8771ec8ee9e" providerId="AD" clId="Web-{3E02C3C2-A8FC-9AE1-62F5-C1B291BEDED0}" dt="2021-02-02T17:42:56.762" v="2" actId="1076"/>
          <ac:picMkLst>
            <pc:docMk/>
            <pc:sldMk cId="0" sldId="259"/>
            <ac:picMk id="1030" creationId="{00000000-0000-0000-0000-000000000000}"/>
          </ac:picMkLst>
        </pc:picChg>
        <pc:picChg chg="mod">
          <ac:chgData name="Graham Desmond" userId="S::gdesmond@edsisolutions.com::c06b4883-056e-4a84-8e5c-e8771ec8ee9e" providerId="AD" clId="Web-{3E02C3C2-A8FC-9AE1-62F5-C1B291BEDED0}" dt="2021-02-02T17:42:54.278" v="1" actId="1076"/>
          <ac:picMkLst>
            <pc:docMk/>
            <pc:sldMk cId="0" sldId="259"/>
            <ac:picMk id="1036" creationId="{00000000-0000-0000-0000-000000000000}"/>
          </ac:picMkLst>
        </pc:picChg>
      </pc:sldChg>
      <pc:sldChg chg="modSp">
        <pc:chgData name="Graham Desmond" userId="S::gdesmond@edsisolutions.com::c06b4883-056e-4a84-8e5c-e8771ec8ee9e" providerId="AD" clId="Web-{3E02C3C2-A8FC-9AE1-62F5-C1B291BEDED0}" dt="2021-02-02T17:43:43.230" v="4" actId="20577"/>
        <pc:sldMkLst>
          <pc:docMk/>
          <pc:sldMk cId="0" sldId="263"/>
        </pc:sldMkLst>
        <pc:spChg chg="mod">
          <ac:chgData name="Graham Desmond" userId="S::gdesmond@edsisolutions.com::c06b4883-056e-4a84-8e5c-e8771ec8ee9e" providerId="AD" clId="Web-{3E02C3C2-A8FC-9AE1-62F5-C1B291BEDED0}" dt="2021-02-02T17:43:43.230" v="4" actId="20577"/>
          <ac:spMkLst>
            <pc:docMk/>
            <pc:sldMk cId="0" sldId="263"/>
            <ac:spMk id="8" creationId="{00000000-0000-0000-0000-000000000000}"/>
          </ac:spMkLst>
        </pc:spChg>
      </pc:sldChg>
      <pc:sldChg chg="modSp">
        <pc:chgData name="Graham Desmond" userId="S::gdesmond@edsisolutions.com::c06b4883-056e-4a84-8e5c-e8771ec8ee9e" providerId="AD" clId="Web-{3E02C3C2-A8FC-9AE1-62F5-C1B291BEDED0}" dt="2021-02-02T17:44:03.215" v="6" actId="1076"/>
        <pc:sldMkLst>
          <pc:docMk/>
          <pc:sldMk cId="134342418" sldId="284"/>
        </pc:sldMkLst>
        <pc:spChg chg="mod">
          <ac:chgData name="Graham Desmond" userId="S::gdesmond@edsisolutions.com::c06b4883-056e-4a84-8e5c-e8771ec8ee9e" providerId="AD" clId="Web-{3E02C3C2-A8FC-9AE1-62F5-C1B291BEDED0}" dt="2021-02-02T17:43:59.871" v="5" actId="1076"/>
          <ac:spMkLst>
            <pc:docMk/>
            <pc:sldMk cId="134342418" sldId="284"/>
            <ac:spMk id="5" creationId="{6C5AEDC5-C1F1-4CA8-B8CC-C19D25F81B49}"/>
          </ac:spMkLst>
        </pc:spChg>
        <pc:spChg chg="mod">
          <ac:chgData name="Graham Desmond" userId="S::gdesmond@edsisolutions.com::c06b4883-056e-4a84-8e5c-e8771ec8ee9e" providerId="AD" clId="Web-{3E02C3C2-A8FC-9AE1-62F5-C1B291BEDED0}" dt="2021-02-02T17:44:03.215" v="6" actId="1076"/>
          <ac:spMkLst>
            <pc:docMk/>
            <pc:sldMk cId="134342418" sldId="284"/>
            <ac:spMk id="7" creationId="{EE79A99B-6151-48DC-856B-9BBA03BB9E96}"/>
          </ac:spMkLst>
        </pc:spChg>
      </pc:sldChg>
      <pc:sldChg chg="modSp new">
        <pc:chgData name="Graham Desmond" userId="S::gdesmond@edsisolutions.com::c06b4883-056e-4a84-8e5c-e8771ec8ee9e" providerId="AD" clId="Web-{3E02C3C2-A8FC-9AE1-62F5-C1B291BEDED0}" dt="2021-02-02T17:46:29.620" v="97" actId="20577"/>
        <pc:sldMkLst>
          <pc:docMk/>
          <pc:sldMk cId="337577344" sldId="288"/>
        </pc:sldMkLst>
        <pc:spChg chg="mod">
          <ac:chgData name="Graham Desmond" userId="S::gdesmond@edsisolutions.com::c06b4883-056e-4a84-8e5c-e8771ec8ee9e" providerId="AD" clId="Web-{3E02C3C2-A8FC-9AE1-62F5-C1B291BEDED0}" dt="2021-02-02T17:46:11.527" v="94" actId="20577"/>
          <ac:spMkLst>
            <pc:docMk/>
            <pc:sldMk cId="337577344" sldId="288"/>
            <ac:spMk id="2" creationId="{A36ED4D4-AA36-4514-9F90-EA607E2E65F0}"/>
          </ac:spMkLst>
        </pc:spChg>
        <pc:spChg chg="mod">
          <ac:chgData name="Graham Desmond" userId="S::gdesmond@edsisolutions.com::c06b4883-056e-4a84-8e5c-e8771ec8ee9e" providerId="AD" clId="Web-{3E02C3C2-A8FC-9AE1-62F5-C1B291BEDED0}" dt="2021-02-02T17:46:29.620" v="97" actId="20577"/>
          <ac:spMkLst>
            <pc:docMk/>
            <pc:sldMk cId="337577344" sldId="288"/>
            <ac:spMk id="3" creationId="{882E07C1-5349-4BD6-88FA-5EFE08FDD410}"/>
          </ac:spMkLst>
        </pc:spChg>
      </pc:sldChg>
    </pc:docChg>
  </pc:docChgLst>
  <pc:docChgLst>
    <pc:chgData name="Graham Desmond" userId="c06b4883-056e-4a84-8e5c-e8771ec8ee9e" providerId="ADAL" clId="{2198C863-4340-43DF-B0BC-BF296A6971D4}"/>
    <pc:docChg chg="modSld modMainMaster modNotesMaster">
      <pc:chgData name="Graham Desmond" userId="c06b4883-056e-4a84-8e5c-e8771ec8ee9e" providerId="ADAL" clId="{2198C863-4340-43DF-B0BC-BF296A6971D4}" dt="2020-12-30T13:52:45.878" v="0"/>
      <pc:docMkLst>
        <pc:docMk/>
      </pc:docMkLst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56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56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56"/>
            <ac:spMk id="4" creationId="{00000000-0000-0000-0000-000000000000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59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59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59"/>
            <ac:spMk id="3" creationId="{00000000-0000-0000-0000-000000000000}"/>
          </ac:spMkLst>
        </pc:sp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59"/>
            <ac:picMk id="1030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59"/>
            <ac:picMk id="1036" creationId="{00000000-0000-0000-0000-000000000000}"/>
          </ac:picMkLst>
        </pc:pic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60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0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61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1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1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1"/>
            <ac:spMk id="29" creationId="{00000000-0000-0000-0000-000000000000}"/>
          </ac:spMkLst>
        </pc:sp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1"/>
            <ac:picMk id="2051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1"/>
            <ac:picMk id="2053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1"/>
            <ac:picMk id="2055" creationId="{00000000-0000-0000-0000-000000000000}"/>
          </ac:picMkLst>
        </pc:pic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2488025830" sldId="262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2488025830" sldId="262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2488025830" sldId="262"/>
            <ac:spMk id="3" creationId="{00000000-0000-0000-0000-000000000000}"/>
          </ac:spMkLst>
        </pc:spChg>
      </pc:sldChg>
      <pc:sldChg chg="modSp modNotes">
        <pc:chgData name="Graham Desmond" userId="c06b4883-056e-4a84-8e5c-e8771ec8ee9e" providerId="ADAL" clId="{2198C863-4340-43DF-B0BC-BF296A6971D4}" dt="2020-12-30T13:52:45.878" v="0"/>
        <pc:sldMkLst>
          <pc:docMk/>
          <pc:sldMk cId="0" sldId="263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3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3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3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3"/>
            <ac:spMk id="8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3"/>
            <ac:spMk id="9" creationId="{00000000-0000-0000-0000-000000000000}"/>
          </ac:spMkLst>
        </pc:spChg>
      </pc:sldChg>
      <pc:sldChg chg="modSp modNotes">
        <pc:chgData name="Graham Desmond" userId="c06b4883-056e-4a84-8e5c-e8771ec8ee9e" providerId="ADAL" clId="{2198C863-4340-43DF-B0BC-BF296A6971D4}" dt="2020-12-30T13:52:45.878" v="0"/>
        <pc:sldMkLst>
          <pc:docMk/>
          <pc:sldMk cId="0" sldId="264"/>
        </pc:sldMkLst>
        <pc:graphicFrameChg chg="mod">
          <ac:chgData name="Graham Desmond" userId="c06b4883-056e-4a84-8e5c-e8771ec8ee9e" providerId="ADAL" clId="{2198C863-4340-43DF-B0BC-BF296A6971D4}" dt="2020-12-30T13:52:45.878" v="0"/>
          <ac:graphicFrameMkLst>
            <pc:docMk/>
            <pc:sldMk cId="0" sldId="264"/>
            <ac:graphicFrameMk id="9" creationId="{00000000-0000-0000-0000-000000000000}"/>
          </ac:graphicFrameMkLst>
        </pc:graphicFrame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1769028909" sldId="265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769028909" sldId="265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769028909" sldId="265"/>
            <ac:spMk id="4" creationId="{00000000-0000-0000-0000-000000000000}"/>
          </ac:spMkLst>
        </pc:sp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1769028909" sldId="265"/>
            <ac:picMk id="1026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1769028909" sldId="265"/>
            <ac:picMk id="1027" creationId="{00000000-0000-0000-0000-000000000000}"/>
          </ac:picMkLst>
        </pc:pic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66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6"/>
            <ac:spMk id="2" creationId="{00000000-0000-0000-0000-000000000000}"/>
          </ac:spMkLst>
        </pc:sp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6"/>
            <ac:picMk id="2051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6"/>
            <ac:picMk id="2052" creationId="{00000000-0000-0000-0000-000000000000}"/>
          </ac:picMkLst>
        </pc:pic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6"/>
            <ac:picMk id="2053" creationId="{00000000-0000-0000-0000-000000000000}"/>
          </ac:picMkLst>
        </pc:pic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0" sldId="267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0" sldId="267"/>
            <ac:spMk id="8" creationId="{00000000-0000-0000-0000-000000000000}"/>
          </ac:spMkLst>
        </pc:spChg>
        <pc:picChg chg="mod">
          <ac:chgData name="Graham Desmond" userId="c06b4883-056e-4a84-8e5c-e8771ec8ee9e" providerId="ADAL" clId="{2198C863-4340-43DF-B0BC-BF296A6971D4}" dt="2020-12-30T13:52:45.878" v="0"/>
          <ac:picMkLst>
            <pc:docMk/>
            <pc:sldMk cId="0" sldId="267"/>
            <ac:picMk id="3074" creationId="{00000000-0000-0000-0000-000000000000}"/>
          </ac:picMkLst>
        </pc:pic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1452638025" sldId="269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452638025" sldId="269"/>
            <ac:spMk id="2" creationId="{00000000-0000-0000-0000-000000000000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526230299" sldId="270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526230299" sldId="270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526230299" sldId="270"/>
            <ac:spMk id="3" creationId="{00000000-0000-0000-0000-000000000000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532281029" sldId="272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532281029" sldId="272"/>
            <ac:spMk id="2" creationId="{E47B5D89-808E-47BA-8677-CF147C933F99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4145487875" sldId="278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4145487875" sldId="278"/>
            <ac:spMk id="2" creationId="{061B2FDE-2909-4058-9336-4336DAE49C92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4145487875" sldId="278"/>
            <ac:spMk id="3" creationId="{AAF559C7-AAA6-43B2-8D70-AAC6952CCE50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3316997662" sldId="279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3316997662" sldId="279"/>
            <ac:spMk id="2" creationId="{CDDD82A0-274B-4D76-9A9E-6711F4AB5CDC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3316997662" sldId="279"/>
            <ac:spMk id="3" creationId="{8C1E4817-D48E-47E4-A6E7-A06A20DF4FC4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1029861822" sldId="280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029861822" sldId="280"/>
            <ac:spMk id="2" creationId="{FE483E73-5199-469A-A6D7-9922C2137CF2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235036574" sldId="281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235036574" sldId="281"/>
            <ac:spMk id="2" creationId="{E43E044D-51B4-402C-B55E-62F4A079F4BE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235036574" sldId="281"/>
            <ac:spMk id="3" creationId="{BF417627-5138-4A17-8791-175306174DF8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134342418" sldId="284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34342418" sldId="284"/>
            <ac:spMk id="5" creationId="{6C5AEDC5-C1F1-4CA8-B8CC-C19D25F81B49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134342418" sldId="284"/>
            <ac:spMk id="7" creationId="{EE79A99B-6151-48DC-856B-9BBA03BB9E96}"/>
          </ac:spMkLst>
        </pc:spChg>
      </pc:sldChg>
      <pc:sldChg chg="modSp">
        <pc:chgData name="Graham Desmond" userId="c06b4883-056e-4a84-8e5c-e8771ec8ee9e" providerId="ADAL" clId="{2198C863-4340-43DF-B0BC-BF296A6971D4}" dt="2020-12-30T13:52:45.878" v="0"/>
        <pc:sldMkLst>
          <pc:docMk/>
          <pc:sldMk cId="3427347721" sldId="285"/>
        </pc:sld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k cId="3427347721" sldId="285"/>
            <ac:spMk id="3" creationId="{EC2778EC-5A32-4129-BF42-0C379B45E86F}"/>
          </ac:spMkLst>
        </pc:spChg>
      </pc:sld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3824340868" sldId="2147483804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824340868" sldId="2147483804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3198422383" sldId="214748380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198422383" sldId="2147483805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3824340868" sldId="2147483804"/>
              <pc:sldLayoutMk cId="3198422383" sldId="2147483805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3198422383" sldId="2147483805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3198422383" sldId="2147483805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2799256864" sldId="214748380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2799256864" sldId="2147483806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2799256864" sldId="2147483806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2799256864" sldId="2147483806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3795374961" sldId="214748380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795374961" sldId="2147483807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795374961" sldId="214748380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795374961" sldId="2147483807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3795374961" sldId="2147483807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3795374961" sldId="2147483807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3795374961" sldId="2147483807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3824340868" sldId="2147483804"/>
              <pc:sldLayoutMk cId="3795374961" sldId="2147483807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4202220120" sldId="214748380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202220120" sldId="214748380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202220120" sldId="2147483808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202220120" sldId="2147483808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202220120" sldId="2147483808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202220120" sldId="2147483808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4129565818" sldId="214748380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129565818" sldId="214748380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129565818" sldId="2147483809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129565818" sldId="2147483809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129565818" sldId="2147483809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129565818" sldId="2147483809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129565818" sldId="2147483809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129565818" sldId="2147483809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3616179647" sldId="2147483810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3616179647" sldId="2147483810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4214143091" sldId="214748381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214143091" sldId="2147483811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824340868" sldId="2147483804"/>
              <pc:sldLayoutMk cId="4214143091" sldId="2147483811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214143091" sldId="2147483811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4214143091" sldId="2147483811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824340868" sldId="2147483804"/>
            <pc:sldLayoutMk cId="532716480" sldId="2147483812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532716480" sldId="214748381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824340868" sldId="2147483804"/>
              <pc:sldLayoutMk cId="532716480" sldId="2147483812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659958620" sldId="2147483840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659958620" sldId="2147483840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3393179150" sldId="214748384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393179150" sldId="2147483841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659958620" sldId="2147483840"/>
              <pc:sldLayoutMk cId="3393179150" sldId="2147483841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393179150" sldId="2147483841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393179150" sldId="2147483841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1295681752" sldId="214748384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295681752" sldId="2147483842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295681752" sldId="214748384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295681752" sldId="2147483842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1021964533" sldId="214748384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021964533" sldId="2147483843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021964533" sldId="214748384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021964533" sldId="2147483843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021964533" sldId="2147483843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021964533" sldId="2147483843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021964533" sldId="2147483843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659958620" sldId="2147483840"/>
              <pc:sldLayoutMk cId="1021964533" sldId="2147483843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110250484" sldId="214748384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10250484" sldId="214748384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10250484" sldId="2147483844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110250484" sldId="2147483844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10250484" sldId="2147483844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110250484" sldId="2147483844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2628581856" sldId="214748384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2628581856" sldId="214748384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2628581856" sldId="2147483845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2628581856" sldId="2147483845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2628581856" sldId="2147483845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2628581856" sldId="2147483845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2628581856" sldId="2147483845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2628581856" sldId="2147483845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913525763" sldId="2147483846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913525763" sldId="2147483846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3758493216" sldId="214748384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758493216" sldId="2147483847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659958620" sldId="2147483840"/>
              <pc:sldLayoutMk cId="3758493216" sldId="2147483847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758493216" sldId="2147483847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758493216" sldId="2147483847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659958620" sldId="2147483840"/>
            <pc:sldLayoutMk cId="3795187028" sldId="2147483848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795187028" sldId="2147483848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659958620" sldId="2147483840"/>
              <pc:sldLayoutMk cId="3795187028" sldId="2147483848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838616039" sldId="2147483849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838616039" sldId="2147483849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2915294015" sldId="214748385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2915294015" sldId="2147483850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838616039" sldId="2147483849"/>
              <pc:sldLayoutMk cId="2915294015" sldId="2147483850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2915294015" sldId="2147483850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2915294015" sldId="2147483850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3160753229" sldId="214748385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160753229" sldId="2147483851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160753229" sldId="2147483851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160753229" sldId="2147483851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3425460903" sldId="214748385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425460903" sldId="2147483852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425460903" sldId="214748385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425460903" sldId="2147483852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425460903" sldId="2147483852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425460903" sldId="2147483852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425460903" sldId="2147483852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838616039" sldId="2147483849"/>
              <pc:sldLayoutMk cId="3425460903" sldId="2147483852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1374069697" sldId="214748385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374069697" sldId="214748385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374069697" sldId="2147483853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374069697" sldId="2147483853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1374069697" sldId="2147483853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1374069697" sldId="2147483853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1719681016" sldId="214748385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719681016" sldId="214748385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719681016" sldId="2147483854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719681016" sldId="2147483854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719681016" sldId="2147483854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1719681016" sldId="2147483854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1719681016" sldId="2147483854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1719681016" sldId="2147483854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228939730" sldId="2147483855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228939730" sldId="2147483855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3682186487" sldId="214748385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682186487" sldId="2147483856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838616039" sldId="2147483849"/>
              <pc:sldLayoutMk cId="3682186487" sldId="2147483856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682186487" sldId="2147483856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3682186487" sldId="2147483856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838616039" sldId="2147483849"/>
            <pc:sldLayoutMk cId="505204477" sldId="2147483857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505204477" sldId="2147483857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838616039" sldId="2147483849"/>
              <pc:sldLayoutMk cId="505204477" sldId="2147483857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332515299" sldId="2147483858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32515299" sldId="2147483858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4226701498" sldId="214748385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4226701498" sldId="2147483859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332515299" sldId="2147483858"/>
              <pc:sldLayoutMk cId="4226701498" sldId="2147483859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4226701498" sldId="2147483859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4226701498" sldId="2147483859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1027697353" sldId="214748386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1027697353" sldId="2147483860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1027697353" sldId="2147483860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1027697353" sldId="2147483860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713482931" sldId="214748386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713482931" sldId="2147483861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713482931" sldId="214748386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713482931" sldId="2147483861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713482931" sldId="2147483861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713482931" sldId="2147483861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713482931" sldId="2147483861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332515299" sldId="2147483858"/>
              <pc:sldLayoutMk cId="713482931" sldId="2147483861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2049309000" sldId="214748386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2049309000" sldId="214748386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2049309000" sldId="2147483862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2049309000" sldId="2147483862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2049309000" sldId="2147483862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2049309000" sldId="2147483862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3139262559" sldId="214748386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139262559" sldId="214748386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139262559" sldId="2147483863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139262559" sldId="2147483863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139262559" sldId="2147483863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139262559" sldId="2147483863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3139262559" sldId="2147483863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3139262559" sldId="2147483863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819403330" sldId="2147483864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819403330" sldId="2147483864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3478400941" sldId="214748386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478400941" sldId="2147483865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32515299" sldId="2147483858"/>
              <pc:sldLayoutMk cId="3478400941" sldId="2147483865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3478400941" sldId="2147483865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3478400941" sldId="2147483865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32515299" sldId="2147483858"/>
            <pc:sldLayoutMk cId="263826476" sldId="2147483866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263826476" sldId="2147483866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32515299" sldId="2147483858"/>
              <pc:sldLayoutMk cId="263826476" sldId="2147483866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3264410409" sldId="2147483867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264410409" sldId="2147483867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33986198" sldId="214748386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3986198" sldId="2147483868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3264410409" sldId="2147483867"/>
              <pc:sldLayoutMk cId="33986198" sldId="2147483868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33986198" sldId="2147483868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33986198" sldId="2147483868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1466899656" sldId="214748386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1466899656" sldId="2147483869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1466899656" sldId="2147483869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1466899656" sldId="2147483869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2777180116" sldId="214748387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777180116" sldId="2147483870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777180116" sldId="214748387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777180116" sldId="2147483870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777180116" sldId="2147483870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2777180116" sldId="2147483870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2777180116" sldId="2147483870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3264410409" sldId="2147483867"/>
              <pc:sldLayoutMk cId="2777180116" sldId="2147483870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4155800056" sldId="214748387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4155800056" sldId="214748387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4155800056" sldId="2147483871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4155800056" sldId="2147483871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4155800056" sldId="2147483871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4155800056" sldId="2147483871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3466453888" sldId="214748387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466453888" sldId="214748387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466453888" sldId="2147483872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466453888" sldId="2147483872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466453888" sldId="2147483872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3466453888" sldId="2147483872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3466453888" sldId="2147483872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3466453888" sldId="2147483872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1800334037" sldId="2147483873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1800334037" sldId="2147483873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2116159242" sldId="214748387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116159242" sldId="2147483874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264410409" sldId="2147483867"/>
              <pc:sldLayoutMk cId="2116159242" sldId="2147483874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2116159242" sldId="2147483874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2116159242" sldId="2147483874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264410409" sldId="2147483867"/>
            <pc:sldLayoutMk cId="1768816020" sldId="2147483875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1768816020" sldId="2147483875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264410409" sldId="2147483867"/>
              <pc:sldLayoutMk cId="1768816020" sldId="2147483875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1036349443" sldId="2147483876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036349443" sldId="2147483876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3056016557" sldId="214748387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056016557" sldId="2147483877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1036349443" sldId="2147483876"/>
              <pc:sldLayoutMk cId="3056016557" sldId="2147483877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056016557" sldId="2147483877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056016557" sldId="2147483877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3961546791" sldId="214748387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961546791" sldId="2147483878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961546791" sldId="2147483878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961546791" sldId="2147483878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1757910592" sldId="214748387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1757910592" sldId="2147483879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1757910592" sldId="214748387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1757910592" sldId="2147483879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1757910592" sldId="2147483879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1757910592" sldId="2147483879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1757910592" sldId="2147483879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1036349443" sldId="2147483876"/>
              <pc:sldLayoutMk cId="1757910592" sldId="2147483879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3834664621" sldId="214748388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834664621" sldId="214748388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834664621" sldId="2147483880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834664621" sldId="2147483880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834664621" sldId="2147483880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834664621" sldId="2147483880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2162739240" sldId="214748388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2162739240" sldId="214748388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2162739240" sldId="2147483881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2162739240" sldId="2147483881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2162739240" sldId="2147483881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2162739240" sldId="2147483881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2162739240" sldId="2147483881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2162739240" sldId="2147483881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1359546316" sldId="2147483882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1359546316" sldId="2147483882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3514502305" sldId="214748388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514502305" sldId="2147483883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036349443" sldId="2147483876"/>
              <pc:sldLayoutMk cId="3514502305" sldId="2147483883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514502305" sldId="2147483883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3514502305" sldId="2147483883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036349443" sldId="2147483876"/>
            <pc:sldLayoutMk cId="1676904917" sldId="2147483884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1676904917" sldId="2147483884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036349443" sldId="2147483876"/>
              <pc:sldLayoutMk cId="1676904917" sldId="2147483884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1729344850" sldId="2147483885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29344850" sldId="2147483885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3039822594" sldId="214748388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039822594" sldId="2147483886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1729344850" sldId="2147483885"/>
              <pc:sldLayoutMk cId="3039822594" sldId="2147483886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3039822594" sldId="2147483886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3039822594" sldId="2147483886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2191843172" sldId="214748388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2191843172" sldId="2147483887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2191843172" sldId="2147483887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2191843172" sldId="2147483887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2680327162" sldId="214748388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2680327162" sldId="2147483888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2680327162" sldId="214748388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2680327162" sldId="2147483888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2680327162" sldId="2147483888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2680327162" sldId="2147483888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2680327162" sldId="2147483888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1729344850" sldId="2147483885"/>
              <pc:sldLayoutMk cId="2680327162" sldId="2147483888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1315689861" sldId="214748388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1315689861" sldId="214748388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1315689861" sldId="2147483889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1315689861" sldId="2147483889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1315689861" sldId="2147483889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1315689861" sldId="2147483889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3490186485" sldId="214748389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490186485" sldId="214748389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490186485" sldId="2147483890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490186485" sldId="2147483890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490186485" sldId="2147483890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3490186485" sldId="2147483890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3490186485" sldId="2147483890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3490186485" sldId="2147483890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4092550568" sldId="2147483891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4092550568" sldId="2147483891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662169041" sldId="214748389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662169041" sldId="2147483892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29344850" sldId="2147483885"/>
              <pc:sldLayoutMk cId="662169041" sldId="2147483892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662169041" sldId="2147483892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662169041" sldId="2147483892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29344850" sldId="2147483885"/>
            <pc:sldLayoutMk cId="79028217" sldId="2147483893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79028217" sldId="2147483893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29344850" sldId="2147483885"/>
              <pc:sldLayoutMk cId="79028217" sldId="2147483893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662565594" sldId="2147483894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662565594" sldId="2147483894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841442144" sldId="214748389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841442144" sldId="2147483895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662565594" sldId="2147483894"/>
              <pc:sldLayoutMk cId="841442144" sldId="2147483895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841442144" sldId="2147483895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841442144" sldId="2147483895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2003824951" sldId="214748389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003824951" sldId="2147483896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003824951" sldId="2147483896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003824951" sldId="2147483896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2862939999" sldId="214748389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862939999" sldId="2147483897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862939999" sldId="214748389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862939999" sldId="2147483897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862939999" sldId="2147483897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862939999" sldId="2147483897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862939999" sldId="2147483897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662565594" sldId="2147483894"/>
              <pc:sldLayoutMk cId="2862939999" sldId="2147483897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2966343095" sldId="214748389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966343095" sldId="214748389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966343095" sldId="2147483898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2966343095" sldId="2147483898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966343095" sldId="2147483898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966343095" sldId="2147483898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3353776731" sldId="214748389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353776731" sldId="214748389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353776731" sldId="2147483899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353776731" sldId="2147483899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353776731" sldId="2147483899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353776731" sldId="2147483899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3353776731" sldId="2147483899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3353776731" sldId="2147483899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1605514605" sldId="2147483900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1605514605" sldId="2147483900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328420828" sldId="214748390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28420828" sldId="2147483901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662565594" sldId="2147483894"/>
              <pc:sldLayoutMk cId="328420828" sldId="2147483901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328420828" sldId="2147483901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328420828" sldId="2147483901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662565594" sldId="2147483894"/>
            <pc:sldLayoutMk cId="2432424189" sldId="2147483902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432424189" sldId="214748390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662565594" sldId="2147483894"/>
              <pc:sldLayoutMk cId="2432424189" sldId="2147483902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112075971" sldId="2147483903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12075971" sldId="2147483903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2525246096" sldId="214748390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25246096" sldId="2147483904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112075971" sldId="2147483903"/>
              <pc:sldLayoutMk cId="2525246096" sldId="2147483904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2525246096" sldId="2147483904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2525246096" sldId="2147483904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803286936" sldId="214748390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803286936" sldId="2147483905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803286936" sldId="2147483905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803286936" sldId="2147483905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251283659" sldId="214748390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1283659" sldId="2147483906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1283659" sldId="214748390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1283659" sldId="2147483906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251283659" sldId="2147483906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251283659" sldId="2147483906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251283659" sldId="2147483906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112075971" sldId="2147483903"/>
              <pc:sldLayoutMk cId="251283659" sldId="2147483906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1794098476" sldId="214748390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1794098476" sldId="214748390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1794098476" sldId="2147483907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1794098476" sldId="2147483907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1794098476" sldId="2147483907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1794098476" sldId="2147483907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4169293765" sldId="214748390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4169293765" sldId="214748390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4169293765" sldId="2147483908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4169293765" sldId="2147483908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4169293765" sldId="2147483908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4169293765" sldId="2147483908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4169293765" sldId="2147483908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4169293765" sldId="2147483908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3691678919" sldId="2147483909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3691678919" sldId="2147483909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861408889" sldId="214748391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861408889" sldId="2147483910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12075971" sldId="2147483903"/>
              <pc:sldLayoutMk cId="861408889" sldId="2147483910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861408889" sldId="2147483910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861408889" sldId="2147483910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12075971" sldId="2147483903"/>
            <pc:sldLayoutMk cId="1168803818" sldId="2147483911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1168803818" sldId="2147483911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12075971" sldId="2147483903"/>
              <pc:sldLayoutMk cId="1168803818" sldId="2147483911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974416448" sldId="2147483912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74416448" sldId="2147483912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3662080817" sldId="214748391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662080817" sldId="2147483913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974416448" sldId="2147483912"/>
              <pc:sldLayoutMk cId="3662080817" sldId="2147483913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662080817" sldId="2147483913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662080817" sldId="2147483913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2973323590" sldId="214748391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973323590" sldId="2147483914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973323590" sldId="2147483914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973323590" sldId="2147483914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3546758948" sldId="214748391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546758948" sldId="2147483915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546758948" sldId="214748391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546758948" sldId="2147483915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546758948" sldId="2147483915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546758948" sldId="2147483915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546758948" sldId="2147483915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974416448" sldId="2147483912"/>
              <pc:sldLayoutMk cId="3546758948" sldId="2147483915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329943505" sldId="214748391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29943505" sldId="214748391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29943505" sldId="2147483916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329943505" sldId="2147483916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29943505" sldId="2147483916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329943505" sldId="2147483916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2019337092" sldId="214748391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019337092" sldId="214748391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019337092" sldId="2147483917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019337092" sldId="2147483917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019337092" sldId="2147483917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2019337092" sldId="2147483917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019337092" sldId="2147483917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019337092" sldId="2147483917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1990282887" sldId="2147483918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1990282887" sldId="2147483918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1982327956" sldId="214748391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1982327956" sldId="2147483919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74416448" sldId="2147483912"/>
              <pc:sldLayoutMk cId="1982327956" sldId="2147483919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1982327956" sldId="2147483919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1982327956" sldId="2147483919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74416448" sldId="2147483912"/>
            <pc:sldLayoutMk cId="2180915945" sldId="2147483920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180915945" sldId="2147483920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74416448" sldId="2147483912"/>
              <pc:sldLayoutMk cId="2180915945" sldId="2147483920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1780314110" sldId="2147483921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780314110" sldId="2147483921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55241563" sldId="214748392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55241563" sldId="2147483922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1780314110" sldId="2147483921"/>
              <pc:sldLayoutMk cId="55241563" sldId="2147483922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55241563" sldId="2147483922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55241563" sldId="2147483922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1668728266" sldId="214748392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668728266" sldId="2147483923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1668728266" sldId="2147483923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1668728266" sldId="2147483923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4271642260" sldId="214748392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271642260" sldId="2147483924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271642260" sldId="214748392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271642260" sldId="2147483924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271642260" sldId="2147483924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4271642260" sldId="2147483924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4271642260" sldId="2147483924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1780314110" sldId="2147483921"/>
              <pc:sldLayoutMk cId="4271642260" sldId="2147483924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635103517" sldId="214748392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635103517" sldId="214748392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635103517" sldId="2147483925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635103517" sldId="2147483925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635103517" sldId="2147483925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635103517" sldId="2147483925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1254197424" sldId="214748392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254197424" sldId="214748392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254197424" sldId="2147483926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254197424" sldId="2147483926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254197424" sldId="2147483926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1254197424" sldId="2147483926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1254197424" sldId="2147483926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1254197424" sldId="2147483926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2652002906" sldId="2147483927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2652002906" sldId="2147483927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4075243529" sldId="214748392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075243529" sldId="2147483928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780314110" sldId="2147483921"/>
              <pc:sldLayoutMk cId="4075243529" sldId="2147483928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4075243529" sldId="2147483928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4075243529" sldId="2147483928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780314110" sldId="2147483921"/>
            <pc:sldLayoutMk cId="3000741206" sldId="2147483929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3000741206" sldId="2147483929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780314110" sldId="2147483921"/>
              <pc:sldLayoutMk cId="3000741206" sldId="2147483929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144194123" sldId="2147483930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44194123" sldId="2147483930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1468129318" sldId="214748393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1468129318" sldId="2147483931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144194123" sldId="2147483930"/>
              <pc:sldLayoutMk cId="1468129318" sldId="2147483931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1468129318" sldId="2147483931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1468129318" sldId="2147483931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3140862355" sldId="214748393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3140862355" sldId="2147483932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140862355" sldId="214748393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140862355" sldId="2147483932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2258306185" sldId="214748393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258306185" sldId="2147483933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258306185" sldId="214748393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258306185" sldId="2147483933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258306185" sldId="2147483933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2258306185" sldId="2147483933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2258306185" sldId="2147483933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144194123" sldId="2147483930"/>
              <pc:sldLayoutMk cId="2258306185" sldId="2147483933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2761637749" sldId="214748393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761637749" sldId="214748393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761637749" sldId="2147483934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2761637749" sldId="2147483934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2761637749" sldId="2147483934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2761637749" sldId="2147483934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4203444893" sldId="214748393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4203444893" sldId="214748393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4203444893" sldId="2147483935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4203444893" sldId="2147483935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4203444893" sldId="2147483935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4203444893" sldId="2147483935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4203444893" sldId="2147483935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4203444893" sldId="2147483935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1050130995" sldId="2147483936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1050130995" sldId="2147483936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3362662835" sldId="214748393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3362662835" sldId="2147483937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44194123" sldId="2147483930"/>
              <pc:sldLayoutMk cId="3362662835" sldId="2147483937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362662835" sldId="2147483937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362662835" sldId="2147483937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44194123" sldId="2147483930"/>
            <pc:sldLayoutMk cId="3196128939" sldId="2147483938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196128939" sldId="2147483938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44194123" sldId="2147483930"/>
              <pc:sldLayoutMk cId="3196128939" sldId="2147483938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706549287" sldId="2147483939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706549287" sldId="2147483939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3299618254" sldId="214748394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299618254" sldId="2147483940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706549287" sldId="2147483939"/>
              <pc:sldLayoutMk cId="3299618254" sldId="2147483940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3299618254" sldId="2147483940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3299618254" sldId="2147483940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1608558442" sldId="214748394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1608558442" sldId="2147483941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1608558442" sldId="2147483941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1608558442" sldId="2147483941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603652126" sldId="214748394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603652126" sldId="2147483942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603652126" sldId="214748394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603652126" sldId="2147483942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603652126" sldId="2147483942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603652126" sldId="2147483942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603652126" sldId="2147483942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706549287" sldId="2147483939"/>
              <pc:sldLayoutMk cId="603652126" sldId="2147483942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4155681372" sldId="214748394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4155681372" sldId="214748394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4155681372" sldId="2147483943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4155681372" sldId="2147483943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55681372" sldId="2147483943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55681372" sldId="2147483943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3883696809" sldId="214748394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883696809" sldId="214748394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883696809" sldId="2147483944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883696809" sldId="2147483944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883696809" sldId="2147483944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3883696809" sldId="2147483944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3883696809" sldId="2147483944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3883696809" sldId="2147483944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1500780778" sldId="2147483945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1500780778" sldId="2147483945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4123701340" sldId="214748394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4123701340" sldId="2147483946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706549287" sldId="2147483939"/>
              <pc:sldLayoutMk cId="4123701340" sldId="2147483946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23701340" sldId="2147483946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23701340" sldId="2147483946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706549287" sldId="2147483939"/>
            <pc:sldLayoutMk cId="4123837381" sldId="2147483947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23837381" sldId="2147483947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706549287" sldId="2147483939"/>
              <pc:sldLayoutMk cId="4123837381" sldId="2147483947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027118574" sldId="2147483948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027118574" sldId="2147483948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1116855726" sldId="214748394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116855726" sldId="2147483949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027118574" sldId="2147483948"/>
              <pc:sldLayoutMk cId="1116855726" sldId="2147483949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116855726" sldId="2147483949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116855726" sldId="2147483949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3768584557" sldId="214748395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3768584557" sldId="2147483950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3768584557" sldId="2147483950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3768584557" sldId="2147483950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4110411380" sldId="214748395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4110411380" sldId="2147483951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4110411380" sldId="214748395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4110411380" sldId="2147483951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4110411380" sldId="2147483951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4110411380" sldId="2147483951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4110411380" sldId="2147483951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027118574" sldId="2147483948"/>
              <pc:sldLayoutMk cId="4110411380" sldId="2147483951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1465179552" sldId="214748395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465179552" sldId="214748395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465179552" sldId="2147483952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465179552" sldId="2147483952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465179552" sldId="2147483952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465179552" sldId="2147483952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1321287620" sldId="214748395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21287620" sldId="214748395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21287620" sldId="2147483953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21287620" sldId="2147483953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21287620" sldId="2147483953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21287620" sldId="2147483953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321287620" sldId="2147483953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321287620" sldId="2147483953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841539243" sldId="2147483954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841539243" sldId="2147483954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1392015170" sldId="214748395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92015170" sldId="2147483955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027118574" sldId="2147483948"/>
              <pc:sldLayoutMk cId="1392015170" sldId="2147483955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392015170" sldId="2147483955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1392015170" sldId="2147483955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027118574" sldId="2147483948"/>
            <pc:sldLayoutMk cId="4041958462" sldId="2147483956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4041958462" sldId="2147483956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027118574" sldId="2147483948"/>
              <pc:sldLayoutMk cId="4041958462" sldId="2147483956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1594834740" sldId="2147483957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1594834740" sldId="2147483957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637224166" sldId="214748395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637224166" sldId="2147483958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1594834740" sldId="2147483957"/>
              <pc:sldLayoutMk cId="637224166" sldId="2147483958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637224166" sldId="2147483958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637224166" sldId="2147483958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3299353069" sldId="214748395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3299353069" sldId="2147483959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3299353069" sldId="2147483959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3299353069" sldId="2147483959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3818373736" sldId="214748396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3818373736" sldId="2147483960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3818373736" sldId="214748396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3818373736" sldId="2147483960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3818373736" sldId="2147483960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3818373736" sldId="2147483960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3818373736" sldId="2147483960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1594834740" sldId="2147483957"/>
              <pc:sldLayoutMk cId="3818373736" sldId="2147483960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4241551298" sldId="214748396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4241551298" sldId="214748396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4241551298" sldId="2147483961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4241551298" sldId="2147483961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4241551298" sldId="2147483961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4241551298" sldId="2147483961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2982418312" sldId="214748396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2982418312" sldId="214748396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2982418312" sldId="2147483962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2982418312" sldId="2147483962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2982418312" sldId="2147483962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2982418312" sldId="2147483962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2982418312" sldId="2147483962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2982418312" sldId="2147483962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1973135721" sldId="2147483963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1973135721" sldId="2147483963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1461490160" sldId="214748396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1461490160" sldId="2147483964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1594834740" sldId="2147483957"/>
              <pc:sldLayoutMk cId="1461490160" sldId="2147483964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1461490160" sldId="2147483964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1461490160" sldId="2147483964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1594834740" sldId="2147483957"/>
            <pc:sldLayoutMk cId="2680598322" sldId="2147483965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2680598322" sldId="2147483965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1594834740" sldId="2147483957"/>
              <pc:sldLayoutMk cId="2680598322" sldId="2147483965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968419087" sldId="2147483966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968419087" sldId="2147483966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939369342" sldId="214748396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939369342" sldId="2147483967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968419087" sldId="2147483966"/>
              <pc:sldLayoutMk cId="939369342" sldId="2147483967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939369342" sldId="2147483967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939369342" sldId="2147483967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3076077672" sldId="214748396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3076077672" sldId="2147483968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3076077672" sldId="2147483968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3076077672" sldId="2147483968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646077654" sldId="214748396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646077654" sldId="2147483969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646077654" sldId="214748396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646077654" sldId="2147483969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646077654" sldId="2147483969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646077654" sldId="2147483969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646077654" sldId="2147483969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968419087" sldId="2147483966"/>
              <pc:sldLayoutMk cId="646077654" sldId="2147483969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2852751559" sldId="214748397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2852751559" sldId="214748397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2852751559" sldId="2147483970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2852751559" sldId="2147483970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852751559" sldId="2147483970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852751559" sldId="2147483970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105256849" sldId="214748397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105256849" sldId="214748397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105256849" sldId="2147483971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105256849" sldId="2147483971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105256849" sldId="2147483971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105256849" sldId="2147483971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105256849" sldId="2147483971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105256849" sldId="2147483971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401157804" sldId="2147483972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401157804" sldId="2147483972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2462749131" sldId="214748397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2462749131" sldId="2147483973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968419087" sldId="2147483966"/>
              <pc:sldLayoutMk cId="2462749131" sldId="2147483973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462749131" sldId="2147483973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462749131" sldId="2147483973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968419087" sldId="2147483966"/>
            <pc:sldLayoutMk cId="2661958696" sldId="2147483974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661958696" sldId="2147483974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968419087" sldId="2147483966"/>
              <pc:sldLayoutMk cId="2661958696" sldId="2147483974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480776490" sldId="2147483975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80776490" sldId="2147483975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1733791085" sldId="214748397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733791085" sldId="2147483976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480776490" sldId="2147483975"/>
              <pc:sldLayoutMk cId="1733791085" sldId="2147483976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1733791085" sldId="2147483976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1733791085" sldId="2147483976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4037372156" sldId="214748397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4037372156" sldId="2147483977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4037372156" sldId="2147483977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4037372156" sldId="2147483977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1385249651" sldId="214748397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385249651" sldId="2147483978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385249651" sldId="214748397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385249651" sldId="2147483978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1385249651" sldId="2147483978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1385249651" sldId="2147483978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1385249651" sldId="2147483978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480776490" sldId="2147483975"/>
              <pc:sldLayoutMk cId="1385249651" sldId="2147483978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2581351204" sldId="214748397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2581351204" sldId="214748397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2581351204" sldId="2147483979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2581351204" sldId="2147483979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2581351204" sldId="2147483979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2581351204" sldId="2147483979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853834661" sldId="214748398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853834661" sldId="2147483980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853834661" sldId="2147483980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853834661" sldId="2147483980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853834661" sldId="2147483980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853834661" sldId="2147483980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853834661" sldId="2147483980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853834661" sldId="2147483980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3145034132" sldId="2147483981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3145034132" sldId="2147483981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4041211814" sldId="214748398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4041211814" sldId="2147483982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80776490" sldId="2147483975"/>
              <pc:sldLayoutMk cId="4041211814" sldId="2147483982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4041211814" sldId="2147483982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4041211814" sldId="2147483982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80776490" sldId="2147483975"/>
            <pc:sldLayoutMk cId="3822585995" sldId="2147483983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3822585995" sldId="2147483983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80776490" sldId="2147483975"/>
              <pc:sldLayoutMk cId="3822585995" sldId="2147483983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3615721715" sldId="2147483984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3615721715" sldId="2147483984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3259997892" sldId="214748398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259997892" sldId="2147483985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3615721715" sldId="2147483984"/>
              <pc:sldLayoutMk cId="3259997892" sldId="2147483985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259997892" sldId="2147483985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259997892" sldId="2147483985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359777836" sldId="214748398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359777836" sldId="2147483986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59777836" sldId="2147483986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59777836" sldId="2147483986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60869245" sldId="214748398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60869245" sldId="2147483987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60869245" sldId="214748398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60869245" sldId="2147483987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60869245" sldId="2147483987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60869245" sldId="2147483987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60869245" sldId="2147483987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3615721715" sldId="2147483984"/>
              <pc:sldLayoutMk cId="60869245" sldId="2147483987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2093064400" sldId="214748398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2093064400" sldId="214748398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2093064400" sldId="2147483988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2093064400" sldId="2147483988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2093064400" sldId="2147483988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2093064400" sldId="2147483988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1433338125" sldId="2147483989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1433338125" sldId="2147483989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1433338125" sldId="2147483989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1433338125" sldId="2147483989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1433338125" sldId="2147483989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1433338125" sldId="2147483989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1433338125" sldId="2147483989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1433338125" sldId="2147483989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527542994" sldId="2147483990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527542994" sldId="2147483990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2526733951" sldId="214748399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2526733951" sldId="2147483991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3615721715" sldId="2147483984"/>
              <pc:sldLayoutMk cId="2526733951" sldId="2147483991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2526733951" sldId="2147483991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2526733951" sldId="2147483991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3615721715" sldId="2147483984"/>
            <pc:sldLayoutMk cId="3995692785" sldId="2147483992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995692785" sldId="214748399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3615721715" sldId="2147483984"/>
              <pc:sldLayoutMk cId="3995692785" sldId="2147483992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87059927" sldId="2147483993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87059927" sldId="2147483993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761536808" sldId="214748399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761536808" sldId="2147483994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87059927" sldId="2147483993"/>
              <pc:sldLayoutMk cId="761536808" sldId="2147483994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761536808" sldId="2147483994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761536808" sldId="2147483994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1529668124" sldId="214748399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29668124" sldId="2147483995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1529668124" sldId="2147483995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1529668124" sldId="2147483995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3241229346" sldId="214748399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241229346" sldId="2147483996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241229346" sldId="214748399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241229346" sldId="2147483996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241229346" sldId="2147483996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241229346" sldId="2147483996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241229346" sldId="2147483996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87059927" sldId="2147483993"/>
              <pc:sldLayoutMk cId="3241229346" sldId="2147483996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3524874800" sldId="214748399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524874800" sldId="2147483997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524874800" sldId="2147483997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3524874800" sldId="2147483997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524874800" sldId="2147483997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524874800" sldId="2147483997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1508138935" sldId="214748399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08138935" sldId="2147483998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08138935" sldId="2147483998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08138935" sldId="2147483998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08138935" sldId="2147483998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1508138935" sldId="2147483998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1508138935" sldId="2147483998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1508138935" sldId="2147483998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388285233" sldId="2147483999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88285233" sldId="2147483999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2046705593" sldId="2147484000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2046705593" sldId="2147484000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87059927" sldId="2147483993"/>
              <pc:sldLayoutMk cId="2046705593" sldId="2147484000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2046705593" sldId="2147484000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2046705593" sldId="2147484000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87059927" sldId="2147483993"/>
            <pc:sldLayoutMk cId="3092491545" sldId="2147484001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092491545" sldId="2147484001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87059927" sldId="2147483993"/>
              <pc:sldLayoutMk cId="3092491545" sldId="2147484001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2126719514" sldId="2147484011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2126719514" sldId="2147484011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3225977589" sldId="214748401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225977589" sldId="2147484012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2126719514" sldId="2147484011"/>
              <pc:sldLayoutMk cId="3225977589" sldId="2147484012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3225977589" sldId="2147484012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3225977589" sldId="2147484012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3331255359" sldId="214748401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3331255359" sldId="2147484013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3331255359" sldId="2147484013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3331255359" sldId="2147484013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2155286711" sldId="214748401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155286711" sldId="2147484014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155286711" sldId="214748401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155286711" sldId="2147484014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155286711" sldId="2147484014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155286711" sldId="2147484014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155286711" sldId="2147484014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2126719514" sldId="2147484011"/>
              <pc:sldLayoutMk cId="2155286711" sldId="2147484014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2465652746" sldId="214748401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465652746" sldId="214748401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465652746" sldId="2147484015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465652746" sldId="2147484015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465652746" sldId="2147484015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465652746" sldId="2147484015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2500125339" sldId="2147484016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500125339" sldId="2147484016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500125339" sldId="2147484016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500125339" sldId="2147484016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500125339" sldId="2147484016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2500125339" sldId="2147484016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500125339" sldId="2147484016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2500125339" sldId="2147484016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1583778927" sldId="2147484017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1583778927" sldId="2147484017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168924491" sldId="2147484018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168924491" sldId="2147484018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2126719514" sldId="2147484011"/>
              <pc:sldLayoutMk cId="168924491" sldId="2147484018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168924491" sldId="2147484018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168924491" sldId="2147484018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2126719514" sldId="2147484011"/>
            <pc:sldLayoutMk cId="442558852" sldId="2147484019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442558852" sldId="2147484019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2126719514" sldId="2147484011"/>
              <pc:sldLayoutMk cId="442558852" sldId="2147484019"/>
              <ac:picMk id="8" creationId="{00000000-0000-0000-0000-000000000000}"/>
            </ac:picMkLst>
          </pc:picChg>
        </pc:sldLayoutChg>
      </pc:sldMasterChg>
      <pc:sldMasterChg chg="modSp modSldLayout">
        <pc:chgData name="Graham Desmond" userId="c06b4883-056e-4a84-8e5c-e8771ec8ee9e" providerId="ADAL" clId="{2198C863-4340-43DF-B0BC-BF296A6971D4}" dt="2020-12-30T13:52:45.878" v="0"/>
        <pc:sldMasterMkLst>
          <pc:docMk/>
          <pc:sldMasterMk cId="4149672471" sldId="2147484020"/>
        </pc:sldMasterMkLst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2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3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4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5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6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7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9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11" creationId="{00000000-0000-0000-0000-000000000000}"/>
          </ac:spMkLst>
        </pc:spChg>
        <pc:spChg chg="mod">
          <ac:chgData name="Graham Desmond" userId="c06b4883-056e-4a84-8e5c-e8771ec8ee9e" providerId="ADAL" clId="{2198C863-4340-43DF-B0BC-BF296A6971D4}" dt="2020-12-30T13:52:45.878" v="0"/>
          <ac:spMkLst>
            <pc:docMk/>
            <pc:sldMasterMk cId="4149672471" sldId="2147484020"/>
            <ac:spMk id="12" creationId="{00000000-0000-0000-0000-000000000000}"/>
          </ac:spMkLst>
        </pc:sp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3800587015" sldId="2147484021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8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10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11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1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800587015" sldId="2147484021"/>
              <ac:spMk id="13" creationId="{00000000-0000-0000-0000-000000000000}"/>
            </ac:spMkLst>
          </pc:spChg>
          <pc:grpChg chg="mod">
            <ac:chgData name="Graham Desmond" userId="c06b4883-056e-4a84-8e5c-e8771ec8ee9e" providerId="ADAL" clId="{2198C863-4340-43DF-B0BC-BF296A6971D4}" dt="2020-12-30T13:52:45.878" v="0"/>
            <ac:grpSpMkLst>
              <pc:docMk/>
              <pc:sldMasterMk cId="4149672471" sldId="2147484020"/>
              <pc:sldLayoutMk cId="3800587015" sldId="2147484021"/>
              <ac:grpSpMk id="14" creationId="{00000000-0000-0000-0000-000000000000}"/>
            </ac:grpSpMkLst>
          </pc:gr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800587015" sldId="2147484021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800587015" sldId="2147484021"/>
              <ac:picMk id="1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1322338065" sldId="2147484022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322338065" sldId="2147484022"/>
              <ac:spMk id="3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322338065" sldId="2147484022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322338065" sldId="2147484022"/>
              <ac:picMk id="8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2488356705" sldId="2147484023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2488356705" sldId="2147484023"/>
              <ac:spMk id="2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2488356705" sldId="2147484023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2488356705" sldId="2147484023"/>
              <ac:spMk id="7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2488356705" sldId="2147484023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2488356705" sldId="2147484023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2488356705" sldId="2147484023"/>
              <ac:picMk id="12" creationId="{00000000-0000-0000-0000-000000000000}"/>
            </ac:picMkLst>
          </pc:picChg>
          <pc:cxnChg chg="mod">
            <ac:chgData name="Graham Desmond" userId="c06b4883-056e-4a84-8e5c-e8771ec8ee9e" providerId="ADAL" clId="{2198C863-4340-43DF-B0BC-BF296A6971D4}" dt="2020-12-30T13:52:45.878" v="0"/>
            <ac:cxnSpMkLst>
              <pc:docMk/>
              <pc:sldMasterMk cId="4149672471" sldId="2147484020"/>
              <pc:sldLayoutMk cId="2488356705" sldId="2147484023"/>
              <ac:cxnSpMk id="9" creationId="{00000000-0000-0000-0000-000000000000}"/>
            </ac:cxnSpMkLst>
          </pc:cxn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3174431703" sldId="2147484024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174431703" sldId="2147484024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174431703" sldId="2147484024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3174431703" sldId="2147484024"/>
              <ac:spMk id="8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174431703" sldId="2147484024"/>
              <ac:picMk id="9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174431703" sldId="2147484024"/>
              <ac:picMk id="10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151638589" sldId="2147484025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51638589" sldId="2147484025"/>
              <ac:spMk id="3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51638589" sldId="2147484025"/>
              <ac:spMk id="4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51638589" sldId="2147484025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51638589" sldId="2147484025"/>
              <ac:spMk id="6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51638589" sldId="2147484025"/>
              <ac:spMk id="10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51638589" sldId="2147484025"/>
              <ac:picMk id="11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51638589" sldId="2147484025"/>
              <ac:picMk id="12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2196828330" sldId="2147484026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2196828330" sldId="2147484026"/>
              <ac:picMk id="7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1957120148" sldId="2147484027"/>
          </pc:sldLayoutMkLst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957120148" sldId="2147484027"/>
              <ac:spMk id="5" creationId="{00000000-0000-0000-0000-000000000000}"/>
            </ac:spMkLst>
          </pc:spChg>
          <pc:spChg chg="mod">
            <ac:chgData name="Graham Desmond" userId="c06b4883-056e-4a84-8e5c-e8771ec8ee9e" providerId="ADAL" clId="{2198C863-4340-43DF-B0BC-BF296A6971D4}" dt="2020-12-30T13:52:45.878" v="0"/>
            <ac:spMkLst>
              <pc:docMk/>
              <pc:sldMasterMk cId="4149672471" sldId="2147484020"/>
              <pc:sldLayoutMk cId="1957120148" sldId="2147484027"/>
              <ac:spMk id="6" creationId="{00000000-0000-0000-0000-000000000000}"/>
            </ac:spMkLst>
          </pc:sp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957120148" sldId="2147484027"/>
              <ac:picMk id="10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1957120148" sldId="2147484027"/>
              <ac:picMk id="11" creationId="{00000000-0000-0000-0000-000000000000}"/>
            </ac:picMkLst>
          </pc:picChg>
        </pc:sldLayoutChg>
        <pc:sldLayoutChg chg="modSp">
          <pc:chgData name="Graham Desmond" userId="c06b4883-056e-4a84-8e5c-e8771ec8ee9e" providerId="ADAL" clId="{2198C863-4340-43DF-B0BC-BF296A6971D4}" dt="2020-12-30T13:52:45.878" v="0"/>
          <pc:sldLayoutMkLst>
            <pc:docMk/>
            <pc:sldMasterMk cId="4149672471" sldId="2147484020"/>
            <pc:sldLayoutMk cId="3257097114" sldId="2147484028"/>
          </pc:sldLayoutMkLst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257097114" sldId="2147484028"/>
              <ac:picMk id="7" creationId="{00000000-0000-0000-0000-000000000000}"/>
            </ac:picMkLst>
          </pc:picChg>
          <pc:picChg chg="mod">
            <ac:chgData name="Graham Desmond" userId="c06b4883-056e-4a84-8e5c-e8771ec8ee9e" providerId="ADAL" clId="{2198C863-4340-43DF-B0BC-BF296A6971D4}" dt="2020-12-30T13:52:45.878" v="0"/>
            <ac:picMkLst>
              <pc:docMk/>
              <pc:sldMasterMk cId="4149672471" sldId="2147484020"/>
              <pc:sldLayoutMk cId="3257097114" sldId="2147484028"/>
              <ac:picMk id="8" creationId="{00000000-0000-0000-0000-000000000000}"/>
            </ac:picMkLst>
          </pc:picChg>
        </pc:sldLayoutChg>
      </pc:sldMasterChg>
    </pc:docChg>
  </pc:docChgLst>
  <pc:docChgLst>
    <pc:chgData name="Graham Desmond" userId="S::gdesmond@edsisolutions.com::c06b4883-056e-4a84-8e5c-e8771ec8ee9e" providerId="AD" clId="Web-{A5B16C08-93F3-9CB0-2C41-809F6C69478E}"/>
    <pc:docChg chg="addSld delSld modSld">
      <pc:chgData name="Graham Desmond" userId="S::gdesmond@edsisolutions.com::c06b4883-056e-4a84-8e5c-e8771ec8ee9e" providerId="AD" clId="Web-{A5B16C08-93F3-9CB0-2C41-809F6C69478E}" dt="2021-11-29T16:10:11.824" v="25" actId="20577"/>
      <pc:docMkLst>
        <pc:docMk/>
      </pc:docMkLst>
      <pc:sldChg chg="new del">
        <pc:chgData name="Graham Desmond" userId="S::gdesmond@edsisolutions.com::c06b4883-056e-4a84-8e5c-e8771ec8ee9e" providerId="AD" clId="Web-{A5B16C08-93F3-9CB0-2C41-809F6C69478E}" dt="2021-11-29T16:07:33.149" v="1"/>
        <pc:sldMkLst>
          <pc:docMk/>
          <pc:sldMk cId="3484382949" sldId="294"/>
        </pc:sldMkLst>
      </pc:sldChg>
      <pc:sldChg chg="modSp new">
        <pc:chgData name="Graham Desmond" userId="S::gdesmond@edsisolutions.com::c06b4883-056e-4a84-8e5c-e8771ec8ee9e" providerId="AD" clId="Web-{A5B16C08-93F3-9CB0-2C41-809F6C69478E}" dt="2021-11-29T16:10:11.824" v="25" actId="20577"/>
        <pc:sldMkLst>
          <pc:docMk/>
          <pc:sldMk cId="4182284835" sldId="294"/>
        </pc:sldMkLst>
        <pc:spChg chg="mod">
          <ac:chgData name="Graham Desmond" userId="S::gdesmond@edsisolutions.com::c06b4883-056e-4a84-8e5c-e8771ec8ee9e" providerId="AD" clId="Web-{A5B16C08-93F3-9CB0-2C41-809F6C69478E}" dt="2021-11-29T16:08:13.290" v="9" actId="20577"/>
          <ac:spMkLst>
            <pc:docMk/>
            <pc:sldMk cId="4182284835" sldId="294"/>
            <ac:spMk id="2" creationId="{B1AE71C4-A0A1-4581-BF73-AF93B1AA55C0}"/>
          </ac:spMkLst>
        </pc:spChg>
        <pc:spChg chg="mod">
          <ac:chgData name="Graham Desmond" userId="S::gdesmond@edsisolutions.com::c06b4883-056e-4a84-8e5c-e8771ec8ee9e" providerId="AD" clId="Web-{A5B16C08-93F3-9CB0-2C41-809F6C69478E}" dt="2021-11-29T16:10:02.887" v="24" actId="20577"/>
          <ac:spMkLst>
            <pc:docMk/>
            <pc:sldMk cId="4182284835" sldId="294"/>
            <ac:spMk id="3" creationId="{95F74276-333A-4351-813C-68C9B20D8B30}"/>
          </ac:spMkLst>
        </pc:spChg>
        <pc:spChg chg="mod">
          <ac:chgData name="Graham Desmond" userId="S::gdesmond@edsisolutions.com::c06b4883-056e-4a84-8e5c-e8771ec8ee9e" providerId="AD" clId="Web-{A5B16C08-93F3-9CB0-2C41-809F6C69478E}" dt="2021-11-29T16:10:11.824" v="25" actId="20577"/>
          <ac:spMkLst>
            <pc:docMk/>
            <pc:sldMk cId="4182284835" sldId="294"/>
            <ac:spMk id="4" creationId="{D013BE14-112E-4905-BEEB-6E24CC00E6C5}"/>
          </ac:spMkLst>
        </pc:spChg>
      </pc:sldChg>
    </pc:docChg>
  </pc:docChgLst>
  <pc:docChgLst>
    <pc:chgData name="Graham Desmond" userId="S::gdesmond@edsisolutions.com::c06b4883-056e-4a84-8e5c-e8771ec8ee9e" providerId="AD" clId="Web-{3B719D94-63B3-F4E4-59F5-4AF097F5E8AC}"/>
    <pc:docChg chg="addSld delSld modSld sldOrd">
      <pc:chgData name="Graham Desmond" userId="S::gdesmond@edsisolutions.com::c06b4883-056e-4a84-8e5c-e8771ec8ee9e" providerId="AD" clId="Web-{3B719D94-63B3-F4E4-59F5-4AF097F5E8AC}" dt="2021-11-29T16:02:41.883" v="19"/>
      <pc:docMkLst>
        <pc:docMk/>
      </pc:docMkLst>
      <pc:sldChg chg="del">
        <pc:chgData name="Graham Desmond" userId="S::gdesmond@edsisolutions.com::c06b4883-056e-4a84-8e5c-e8771ec8ee9e" providerId="AD" clId="Web-{3B719D94-63B3-F4E4-59F5-4AF097F5E8AC}" dt="2021-11-29T16:02:41.883" v="19"/>
        <pc:sldMkLst>
          <pc:docMk/>
          <pc:sldMk cId="1769028909" sldId="265"/>
        </pc:sldMkLst>
      </pc:sldChg>
      <pc:sldChg chg="addSp modSp new ord">
        <pc:chgData name="Graham Desmond" userId="S::gdesmond@edsisolutions.com::c06b4883-056e-4a84-8e5c-e8771ec8ee9e" providerId="AD" clId="Web-{3B719D94-63B3-F4E4-59F5-4AF097F5E8AC}" dt="2021-11-29T15:40:29.953" v="5"/>
        <pc:sldMkLst>
          <pc:docMk/>
          <pc:sldMk cId="236542027" sldId="291"/>
        </pc:sldMkLst>
        <pc:spChg chg="add">
          <ac:chgData name="Graham Desmond" userId="S::gdesmond@edsisolutions.com::c06b4883-056e-4a84-8e5c-e8771ec8ee9e" providerId="AD" clId="Web-{3B719D94-63B3-F4E4-59F5-4AF097F5E8AC}" dt="2021-11-29T15:39:28.045" v="1"/>
          <ac:spMkLst>
            <pc:docMk/>
            <pc:sldMk cId="236542027" sldId="291"/>
            <ac:spMk id="2" creationId="{DA27A5A7-63A8-4012-88AD-C655D16BB404}"/>
          </ac:spMkLst>
        </pc:spChg>
        <pc:picChg chg="add mod">
          <ac:chgData name="Graham Desmond" userId="S::gdesmond@edsisolutions.com::c06b4883-056e-4a84-8e5c-e8771ec8ee9e" providerId="AD" clId="Web-{3B719D94-63B3-F4E4-59F5-4AF097F5E8AC}" dt="2021-11-29T15:40:11.124" v="4" actId="14100"/>
          <ac:picMkLst>
            <pc:docMk/>
            <pc:sldMk cId="236542027" sldId="291"/>
            <ac:picMk id="3" creationId="{A02AD811-61D0-47AA-8A93-220F436B6C1E}"/>
          </ac:picMkLst>
        </pc:picChg>
      </pc:sldChg>
      <pc:sldChg chg="addSp modSp new">
        <pc:chgData name="Graham Desmond" userId="S::gdesmond@edsisolutions.com::c06b4883-056e-4a84-8e5c-e8771ec8ee9e" providerId="AD" clId="Web-{3B719D94-63B3-F4E4-59F5-4AF097F5E8AC}" dt="2021-11-29T15:59:47.191" v="14" actId="14100"/>
        <pc:sldMkLst>
          <pc:docMk/>
          <pc:sldMk cId="484353621" sldId="292"/>
        </pc:sldMkLst>
        <pc:picChg chg="add mod">
          <ac:chgData name="Graham Desmond" userId="S::gdesmond@edsisolutions.com::c06b4883-056e-4a84-8e5c-e8771ec8ee9e" providerId="AD" clId="Web-{3B719D94-63B3-F4E4-59F5-4AF097F5E8AC}" dt="2021-11-29T15:59:47.191" v="14" actId="14100"/>
          <ac:picMkLst>
            <pc:docMk/>
            <pc:sldMk cId="484353621" sldId="292"/>
            <ac:picMk id="2" creationId="{AADD9FAB-2C07-43A3-8A31-2752144D8FF2}"/>
          </ac:picMkLst>
        </pc:picChg>
      </pc:sldChg>
      <pc:sldChg chg="addSp modSp new del">
        <pc:chgData name="Graham Desmond" userId="S::gdesmond@edsisolutions.com::c06b4883-056e-4a84-8e5c-e8771ec8ee9e" providerId="AD" clId="Web-{3B719D94-63B3-F4E4-59F5-4AF097F5E8AC}" dt="2021-11-29T15:42:32.112" v="10"/>
        <pc:sldMkLst>
          <pc:docMk/>
          <pc:sldMk cId="2015130991" sldId="292"/>
        </pc:sldMkLst>
        <pc:picChg chg="add mod">
          <ac:chgData name="Graham Desmond" userId="S::gdesmond@edsisolutions.com::c06b4883-056e-4a84-8e5c-e8771ec8ee9e" providerId="AD" clId="Web-{3B719D94-63B3-F4E4-59F5-4AF097F5E8AC}" dt="2021-11-29T15:42:05.330" v="9" actId="14100"/>
          <ac:picMkLst>
            <pc:docMk/>
            <pc:sldMk cId="2015130991" sldId="292"/>
            <ac:picMk id="2" creationId="{C7D781D4-CAC8-40B9-AC41-40AA3212B446}"/>
          </ac:picMkLst>
        </pc:picChg>
      </pc:sldChg>
      <pc:sldChg chg="addSp modSp new">
        <pc:chgData name="Graham Desmond" userId="S::gdesmond@edsisolutions.com::c06b4883-056e-4a84-8e5c-e8771ec8ee9e" providerId="AD" clId="Web-{3B719D94-63B3-F4E4-59F5-4AF097F5E8AC}" dt="2021-11-29T16:01:19.506" v="18" actId="14100"/>
        <pc:sldMkLst>
          <pc:docMk/>
          <pc:sldMk cId="3382251077" sldId="293"/>
        </pc:sldMkLst>
        <pc:picChg chg="add mod">
          <ac:chgData name="Graham Desmond" userId="S::gdesmond@edsisolutions.com::c06b4883-056e-4a84-8e5c-e8771ec8ee9e" providerId="AD" clId="Web-{3B719D94-63B3-F4E4-59F5-4AF097F5E8AC}" dt="2021-11-29T16:01:19.506" v="18" actId="14100"/>
          <ac:picMkLst>
            <pc:docMk/>
            <pc:sldMk cId="3382251077" sldId="293"/>
            <ac:picMk id="2" creationId="{5C13F807-F962-4F44-A852-52B62F764935}"/>
          </ac:picMkLst>
        </pc:picChg>
      </pc:sldChg>
    </pc:docChg>
  </pc:docChgLst>
  <pc:docChgLst>
    <pc:chgData name="Graham Desmond" userId="S::gdesmond@edsisolutions.com::c06b4883-056e-4a84-8e5c-e8771ec8ee9e" providerId="AD" clId="Web-{0D93C2FA-F3B8-0033-01EB-1489B0234BD1}"/>
    <pc:docChg chg="addSld modSld">
      <pc:chgData name="Graham Desmond" userId="S::gdesmond@edsisolutions.com::c06b4883-056e-4a84-8e5c-e8771ec8ee9e" providerId="AD" clId="Web-{0D93C2FA-F3B8-0033-01EB-1489B0234BD1}" dt="2021-07-21T13:22:39.692" v="51" actId="20577"/>
      <pc:docMkLst>
        <pc:docMk/>
      </pc:docMkLst>
      <pc:sldChg chg="modSp new">
        <pc:chgData name="Graham Desmond" userId="S::gdesmond@edsisolutions.com::c06b4883-056e-4a84-8e5c-e8771ec8ee9e" providerId="AD" clId="Web-{0D93C2FA-F3B8-0033-01EB-1489B0234BD1}" dt="2021-07-21T13:22:39.692" v="51" actId="20577"/>
        <pc:sldMkLst>
          <pc:docMk/>
          <pc:sldMk cId="2036416125" sldId="289"/>
        </pc:sldMkLst>
        <pc:spChg chg="mod">
          <ac:chgData name="Graham Desmond" userId="S::gdesmond@edsisolutions.com::c06b4883-056e-4a84-8e5c-e8771ec8ee9e" providerId="AD" clId="Web-{0D93C2FA-F3B8-0033-01EB-1489B0234BD1}" dt="2021-07-21T13:18:00.155" v="8" actId="20577"/>
          <ac:spMkLst>
            <pc:docMk/>
            <pc:sldMk cId="2036416125" sldId="289"/>
            <ac:spMk id="2" creationId="{2147F906-7318-4A69-B56C-8896D08E8AAB}"/>
          </ac:spMkLst>
        </pc:spChg>
        <pc:spChg chg="mod">
          <ac:chgData name="Graham Desmond" userId="S::gdesmond@edsisolutions.com::c06b4883-056e-4a84-8e5c-e8771ec8ee9e" providerId="AD" clId="Web-{0D93C2FA-F3B8-0033-01EB-1489B0234BD1}" dt="2021-07-21T13:22:39.692" v="51" actId="20577"/>
          <ac:spMkLst>
            <pc:docMk/>
            <pc:sldMk cId="2036416125" sldId="289"/>
            <ac:spMk id="3" creationId="{BF326528-BF3C-4005-8ED1-2BC8B8B57004}"/>
          </ac:spMkLst>
        </pc:spChg>
      </pc:sldChg>
    </pc:docChg>
  </pc:docChgLst>
  <pc:docChgLst>
    <pc:chgData name="Graham Desmond" userId="S::gdesmond@edsisolutions.com::c06b4883-056e-4a84-8e5c-e8771ec8ee9e" providerId="AD" clId="Web-{5997B186-FC1A-4CFC-872C-7A7AFAB1AE22}"/>
    <pc:docChg chg="modSld">
      <pc:chgData name="Graham Desmond" userId="S::gdesmond@edsisolutions.com::c06b4883-056e-4a84-8e5c-e8771ec8ee9e" providerId="AD" clId="Web-{5997B186-FC1A-4CFC-872C-7A7AFAB1AE22}" dt="2021-03-24T16:46:38.892" v="3" actId="20577"/>
      <pc:docMkLst>
        <pc:docMk/>
      </pc:docMkLst>
      <pc:sldChg chg="modSp">
        <pc:chgData name="Graham Desmond" userId="S::gdesmond@edsisolutions.com::c06b4883-056e-4a84-8e5c-e8771ec8ee9e" providerId="AD" clId="Web-{5997B186-FC1A-4CFC-872C-7A7AFAB1AE22}" dt="2021-03-24T16:46:38.892" v="3" actId="20577"/>
        <pc:sldMkLst>
          <pc:docMk/>
          <pc:sldMk cId="1452638025" sldId="269"/>
        </pc:sldMkLst>
        <pc:spChg chg="mod">
          <ac:chgData name="Graham Desmond" userId="S::gdesmond@edsisolutions.com::c06b4883-056e-4a84-8e5c-e8771ec8ee9e" providerId="AD" clId="Web-{5997B186-FC1A-4CFC-872C-7A7AFAB1AE22}" dt="2021-03-24T16:46:38.892" v="3" actId="20577"/>
          <ac:spMkLst>
            <pc:docMk/>
            <pc:sldMk cId="1452638025" sldId="269"/>
            <ac:spMk id="3" creationId="{00000000-0000-0000-0000-000000000000}"/>
          </ac:spMkLst>
        </pc:spChg>
      </pc:sldChg>
    </pc:docChg>
  </pc:docChgLst>
  <pc:docChgLst>
    <pc:chgData name="Graham Desmond" userId="S::gdesmond@edsisolutions.com::c06b4883-056e-4a84-8e5c-e8771ec8ee9e" providerId="AD" clId="Web-{A4608B9C-73AF-92FE-4E81-C1284710BCDB}"/>
    <pc:docChg chg="modSld">
      <pc:chgData name="Graham Desmond" userId="S::gdesmond@edsisolutions.com::c06b4883-056e-4a84-8e5c-e8771ec8ee9e" providerId="AD" clId="Web-{A4608B9C-73AF-92FE-4E81-C1284710BCDB}" dt="2021-05-18T16:19:06.028" v="87" actId="20577"/>
      <pc:docMkLst>
        <pc:docMk/>
      </pc:docMkLst>
      <pc:sldChg chg="modSp">
        <pc:chgData name="Graham Desmond" userId="S::gdesmond@edsisolutions.com::c06b4883-056e-4a84-8e5c-e8771ec8ee9e" providerId="AD" clId="Web-{A4608B9C-73AF-92FE-4E81-C1284710BCDB}" dt="2021-05-18T16:19:06.028" v="87" actId="20577"/>
        <pc:sldMkLst>
          <pc:docMk/>
          <pc:sldMk cId="0" sldId="263"/>
        </pc:sldMkLst>
        <pc:spChg chg="mod">
          <ac:chgData name="Graham Desmond" userId="S::gdesmond@edsisolutions.com::c06b4883-056e-4a84-8e5c-e8771ec8ee9e" providerId="AD" clId="Web-{A4608B9C-73AF-92FE-4E81-C1284710BCDB}" dt="2021-05-18T16:18:57.309" v="84" actId="20577"/>
          <ac:spMkLst>
            <pc:docMk/>
            <pc:sldMk cId="0" sldId="263"/>
            <ac:spMk id="7" creationId="{00000000-0000-0000-0000-000000000000}"/>
          </ac:spMkLst>
        </pc:spChg>
        <pc:spChg chg="mod">
          <ac:chgData name="Graham Desmond" userId="S::gdesmond@edsisolutions.com::c06b4883-056e-4a84-8e5c-e8771ec8ee9e" providerId="AD" clId="Web-{A4608B9C-73AF-92FE-4E81-C1284710BCDB}" dt="2021-05-18T16:15:28.465" v="51" actId="20577"/>
          <ac:spMkLst>
            <pc:docMk/>
            <pc:sldMk cId="0" sldId="263"/>
            <ac:spMk id="8" creationId="{00000000-0000-0000-0000-000000000000}"/>
          </ac:spMkLst>
        </pc:spChg>
        <pc:spChg chg="mod">
          <ac:chgData name="Graham Desmond" userId="S::gdesmond@edsisolutions.com::c06b4883-056e-4a84-8e5c-e8771ec8ee9e" providerId="AD" clId="Web-{A4608B9C-73AF-92FE-4E81-C1284710BCDB}" dt="2021-05-18T16:19:06.028" v="87" actId="20577"/>
          <ac:spMkLst>
            <pc:docMk/>
            <pc:sldMk cId="0" sldId="263"/>
            <ac:spMk id="9" creationId="{00000000-0000-0000-0000-000000000000}"/>
          </ac:spMkLst>
        </pc:spChg>
      </pc:sldChg>
      <pc:sldChg chg="modSp">
        <pc:chgData name="Graham Desmond" userId="S::gdesmond@edsisolutions.com::c06b4883-056e-4a84-8e5c-e8771ec8ee9e" providerId="AD" clId="Web-{A4608B9C-73AF-92FE-4E81-C1284710BCDB}" dt="2021-05-18T15:38:03.822" v="36" actId="20577"/>
        <pc:sldMkLst>
          <pc:docMk/>
          <pc:sldMk cId="337577344" sldId="288"/>
        </pc:sldMkLst>
        <pc:spChg chg="mod">
          <ac:chgData name="Graham Desmond" userId="S::gdesmond@edsisolutions.com::c06b4883-056e-4a84-8e5c-e8771ec8ee9e" providerId="AD" clId="Web-{A4608B9C-73AF-92FE-4E81-C1284710BCDB}" dt="2021-05-18T15:38:03.822" v="36" actId="20577"/>
          <ac:spMkLst>
            <pc:docMk/>
            <pc:sldMk cId="337577344" sldId="288"/>
            <ac:spMk id="3" creationId="{882E07C1-5349-4BD6-88FA-5EFE08FDD410}"/>
          </ac:spMkLst>
        </pc:spChg>
      </pc:sldChg>
    </pc:docChg>
  </pc:docChgLst>
  <pc:docChgLst>
    <pc:chgData name="Graham Desmond" userId="S::gdesmond@edsisolutions.com::c06b4883-056e-4a84-8e5c-e8771ec8ee9e" providerId="AD" clId="Web-{C6B4CF65-7222-6466-FD0C-35CA637C75E2}"/>
    <pc:docChg chg="modSld">
      <pc:chgData name="Graham Desmond" userId="S::gdesmond@edsisolutions.com::c06b4883-056e-4a84-8e5c-e8771ec8ee9e" providerId="AD" clId="Web-{C6B4CF65-7222-6466-FD0C-35CA637C75E2}" dt="2021-01-06T17:41:46.604" v="26" actId="20577"/>
      <pc:docMkLst>
        <pc:docMk/>
      </pc:docMkLst>
      <pc:sldChg chg="modSp">
        <pc:chgData name="Graham Desmond" userId="S::gdesmond@edsisolutions.com::c06b4883-056e-4a84-8e5c-e8771ec8ee9e" providerId="AD" clId="Web-{C6B4CF65-7222-6466-FD0C-35CA637C75E2}" dt="2021-01-06T17:41:45.339" v="24" actId="20577"/>
        <pc:sldMkLst>
          <pc:docMk/>
          <pc:sldMk cId="0" sldId="263"/>
        </pc:sldMkLst>
        <pc:spChg chg="mod">
          <ac:chgData name="Graham Desmond" userId="S::gdesmond@edsisolutions.com::c06b4883-056e-4a84-8e5c-e8771ec8ee9e" providerId="AD" clId="Web-{C6B4CF65-7222-6466-FD0C-35CA637C75E2}" dt="2021-01-06T17:41:45.339" v="24" actId="20577"/>
          <ac:spMkLst>
            <pc:docMk/>
            <pc:sldMk cId="0" sldId="263"/>
            <ac:spMk id="8" creationId="{00000000-0000-0000-0000-000000000000}"/>
          </ac:spMkLst>
        </pc:spChg>
        <pc:spChg chg="mod">
          <ac:chgData name="Graham Desmond" userId="S::gdesmond@edsisolutions.com::c06b4883-056e-4a84-8e5c-e8771ec8ee9e" providerId="AD" clId="Web-{C6B4CF65-7222-6466-FD0C-35CA637C75E2}" dt="2021-01-06T17:41:33.963" v="19" actId="20577"/>
          <ac:spMkLst>
            <pc:docMk/>
            <pc:sldMk cId="0" sldId="263"/>
            <ac:spMk id="9" creationId="{00000000-0000-0000-0000-000000000000}"/>
          </ac:spMkLst>
        </pc:spChg>
      </pc:sldChg>
      <pc:sldChg chg="modSp">
        <pc:chgData name="Graham Desmond" userId="S::gdesmond@edsisolutions.com::c06b4883-056e-4a84-8e5c-e8771ec8ee9e" providerId="AD" clId="Web-{C6B4CF65-7222-6466-FD0C-35CA637C75E2}" dt="2021-01-06T17:32:25.823" v="0" actId="1076"/>
        <pc:sldMkLst>
          <pc:docMk/>
          <pc:sldMk cId="4145487875" sldId="278"/>
        </pc:sldMkLst>
        <pc:spChg chg="mod">
          <ac:chgData name="Graham Desmond" userId="S::gdesmond@edsisolutions.com::c06b4883-056e-4a84-8e5c-e8771ec8ee9e" providerId="AD" clId="Web-{C6B4CF65-7222-6466-FD0C-35CA637C75E2}" dt="2021-01-06T17:32:25.823" v="0" actId="1076"/>
          <ac:spMkLst>
            <pc:docMk/>
            <pc:sldMk cId="4145487875" sldId="278"/>
            <ac:spMk id="3" creationId="{AAF559C7-AAA6-43B2-8D70-AAC6952CCE50}"/>
          </ac:spMkLst>
        </pc:spChg>
      </pc:sldChg>
    </pc:docChg>
  </pc:docChgLst>
  <pc:docChgLst>
    <pc:chgData name="Alexandra Henry" userId="S::ahenry@edsisolutions.com::3fa3852b-32d0-4c09-b600-db97393f5ea9" providerId="AD" clId="Web-{BE65AE9F-4B86-C1DE-A6E0-3F8C393C8186}"/>
    <pc:docChg chg="modSld">
      <pc:chgData name="Alexandra Henry" userId="S::ahenry@edsisolutions.com::3fa3852b-32d0-4c09-b600-db97393f5ea9" providerId="AD" clId="Web-{BE65AE9F-4B86-C1DE-A6E0-3F8C393C8186}" dt="2022-12-19T17:36:34.878" v="17" actId="20577"/>
      <pc:docMkLst>
        <pc:docMk/>
      </pc:docMkLst>
      <pc:sldChg chg="modSp">
        <pc:chgData name="Alexandra Henry" userId="S::ahenry@edsisolutions.com::3fa3852b-32d0-4c09-b600-db97393f5ea9" providerId="AD" clId="Web-{BE65AE9F-4B86-C1DE-A6E0-3F8C393C8186}" dt="2022-12-19T17:36:34.878" v="17" actId="20577"/>
        <pc:sldMkLst>
          <pc:docMk/>
          <pc:sldMk cId="586716328" sldId="271"/>
        </pc:sldMkLst>
        <pc:spChg chg="mod">
          <ac:chgData name="Alexandra Henry" userId="S::ahenry@edsisolutions.com::3fa3852b-32d0-4c09-b600-db97393f5ea9" providerId="AD" clId="Web-{BE65AE9F-4B86-C1DE-A6E0-3F8C393C8186}" dt="2022-12-19T17:36:26.503" v="6" actId="20577"/>
          <ac:spMkLst>
            <pc:docMk/>
            <pc:sldMk cId="586716328" sldId="271"/>
            <ac:spMk id="2" creationId="{D291E23D-84E1-44B4-AE86-FFC9A1A3D00C}"/>
          </ac:spMkLst>
        </pc:spChg>
        <pc:spChg chg="mod">
          <ac:chgData name="Alexandra Henry" userId="S::ahenry@edsisolutions.com::3fa3852b-32d0-4c09-b600-db97393f5ea9" providerId="AD" clId="Web-{BE65AE9F-4B86-C1DE-A6E0-3F8C393C8186}" dt="2022-12-19T17:36:34.878" v="17" actId="20577"/>
          <ac:spMkLst>
            <pc:docMk/>
            <pc:sldMk cId="586716328" sldId="271"/>
            <ac:spMk id="3" creationId="{41150420-6830-4EEC-9370-0D3E9D2C9FA0}"/>
          </ac:spMkLst>
        </pc:spChg>
      </pc:sldChg>
    </pc:docChg>
  </pc:docChgLst>
  <pc:docChgLst>
    <pc:chgData name="Brianna Seiler" userId="S::bseiler@edsisolutions.com::437598d9-970d-443c-85cb-e3525665d629" providerId="AD" clId="Web-{0710F278-440E-7D7C-BB1F-7FBB0DCC79F4}"/>
    <pc:docChg chg="modSld">
      <pc:chgData name="Brianna Seiler" userId="S::bseiler@edsisolutions.com::437598d9-970d-443c-85cb-e3525665d629" providerId="AD" clId="Web-{0710F278-440E-7D7C-BB1F-7FBB0DCC79F4}" dt="2022-12-20T22:41:53.775" v="11"/>
      <pc:docMkLst>
        <pc:docMk/>
      </pc:docMkLst>
      <pc:sldChg chg="modSp">
        <pc:chgData name="Brianna Seiler" userId="S::bseiler@edsisolutions.com::437598d9-970d-443c-85cb-e3525665d629" providerId="AD" clId="Web-{0710F278-440E-7D7C-BB1F-7FBB0DCC79F4}" dt="2022-12-20T22:40:42.257" v="1" actId="20577"/>
        <pc:sldMkLst>
          <pc:docMk/>
          <pc:sldMk cId="0" sldId="263"/>
        </pc:sldMkLst>
        <pc:spChg chg="mod">
          <ac:chgData name="Brianna Seiler" userId="S::bseiler@edsisolutions.com::437598d9-970d-443c-85cb-e3525665d629" providerId="AD" clId="Web-{0710F278-440E-7D7C-BB1F-7FBB0DCC79F4}" dt="2022-12-20T22:40:42.257" v="1" actId="20577"/>
          <ac:spMkLst>
            <pc:docMk/>
            <pc:sldMk cId="0" sldId="263"/>
            <ac:spMk id="2" creationId="{00000000-0000-0000-0000-000000000000}"/>
          </ac:spMkLst>
        </pc:spChg>
      </pc:sldChg>
      <pc:sldChg chg="modSp">
        <pc:chgData name="Brianna Seiler" userId="S::bseiler@edsisolutions.com::437598d9-970d-443c-85cb-e3525665d629" providerId="AD" clId="Web-{0710F278-440E-7D7C-BB1F-7FBB0DCC79F4}" dt="2022-12-20T22:41:53.775" v="11"/>
        <pc:sldMkLst>
          <pc:docMk/>
          <pc:sldMk cId="0" sldId="264"/>
        </pc:sldMkLst>
        <pc:graphicFrameChg chg="mod modGraphic">
          <ac:chgData name="Brianna Seiler" userId="S::bseiler@edsisolutions.com::437598d9-970d-443c-85cb-e3525665d629" providerId="AD" clId="Web-{0710F278-440E-7D7C-BB1F-7FBB0DCC79F4}" dt="2022-12-20T22:41:53.775" v="11"/>
          <ac:graphicFrameMkLst>
            <pc:docMk/>
            <pc:sldMk cId="0" sldId="264"/>
            <ac:graphicFrameMk id="9" creationId="{00000000-0000-0000-0000-000000000000}"/>
          </ac:graphicFrameMkLst>
        </pc:graphicFrameChg>
      </pc:sldChg>
    </pc:docChg>
  </pc:docChgLst>
  <pc:docChgLst>
    <pc:chgData name="Graham Desmond" userId="S::gdesmond@edsisolutions.com::c06b4883-056e-4a84-8e5c-e8771ec8ee9e" providerId="AD" clId="Web-{3D36F6F2-ECF2-E24D-077C-255CFD20DE57}"/>
    <pc:docChg chg="addSld modSld">
      <pc:chgData name="Graham Desmond" userId="S::gdesmond@edsisolutions.com::c06b4883-056e-4a84-8e5c-e8771ec8ee9e" providerId="AD" clId="Web-{3D36F6F2-ECF2-E24D-077C-255CFD20DE57}" dt="2020-11-05T14:59:41.485" v="13" actId="20577"/>
      <pc:docMkLst>
        <pc:docMk/>
      </pc:docMkLst>
      <pc:sldChg chg="modSp new">
        <pc:chgData name="Graham Desmond" userId="S::gdesmond@edsisolutions.com::c06b4883-056e-4a84-8e5c-e8771ec8ee9e" providerId="AD" clId="Web-{3D36F6F2-ECF2-E24D-077C-255CFD20DE57}" dt="2020-11-05T14:59:40" v="11" actId="20577"/>
        <pc:sldMkLst>
          <pc:docMk/>
          <pc:sldMk cId="3427347721" sldId="285"/>
        </pc:sldMkLst>
        <pc:spChg chg="mod">
          <ac:chgData name="Graham Desmond" userId="S::gdesmond@edsisolutions.com::c06b4883-056e-4a84-8e5c-e8771ec8ee9e" providerId="AD" clId="Web-{3D36F6F2-ECF2-E24D-077C-255CFD20DE57}" dt="2020-11-05T14:59:40" v="11" actId="20577"/>
          <ac:spMkLst>
            <pc:docMk/>
            <pc:sldMk cId="3427347721" sldId="285"/>
            <ac:spMk id="2" creationId="{E61682C6-F342-45E0-982D-4779A696449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6477A-CF53-4747-8F46-5C684C357D97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08125-D33D-47AC-9EBE-8871E5C8AE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7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08125-D33D-47AC-9EBE-8871E5C8AEA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94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08125-D33D-47AC-9EBE-8871E5C8AEA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6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7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7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8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8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9.xml"/></Relationships>
</file>

<file path=ppt/slideLayouts/_rels/slideLayout1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9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8422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8175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8137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9680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8077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013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3738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855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845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11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7955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8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64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3924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1517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95846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2241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530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737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129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1831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3572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90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04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9832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3791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7215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49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35120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3466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3413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1181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8599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9997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8185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783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9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6440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3812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4299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3395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9278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536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6812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29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2576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7480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3893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23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055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9154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59775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25535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86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5274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25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321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7892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244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58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87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52940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753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60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56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69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81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86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04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6701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97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82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090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6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749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03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009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26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86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996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801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8000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538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34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5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2201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160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6016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467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10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6646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392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463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023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049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9822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658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431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271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898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1864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505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690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2821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1442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249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39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796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430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7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146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08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241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5246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869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36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984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9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430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789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088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038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2080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2359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7589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35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370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8288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2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164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1594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2415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72826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422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035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9742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0290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435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74120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81293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3179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6235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061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3774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4489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309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66283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2893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5901" y="758952"/>
            <a:ext cx="585977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3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901" y="4455620"/>
            <a:ext cx="586255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" name="Group 13"/>
          <p:cNvGrpSpPr/>
          <p:nvPr/>
        </p:nvGrpSpPr>
        <p:grpSpPr>
          <a:xfrm>
            <a:off x="670907" y="2352907"/>
            <a:ext cx="3807772" cy="2152186"/>
            <a:chOff x="670906" y="1600200"/>
            <a:chExt cx="3807772" cy="21521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906" y="1600200"/>
              <a:ext cx="3807772" cy="142368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46" y="3322206"/>
              <a:ext cx="3479292" cy="430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96182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852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5844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3"/>
            <a:ext cx="10058400" cy="199750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6219" y="320040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Edit Master text </a:t>
            </a:r>
            <a:r>
              <a:rPr lang="en-US" err="1"/>
              <a:t>stylesClick</a:t>
            </a:r>
            <a:r>
              <a:rPr lang="en-US"/>
              <a:t> to edit Master title style</a:t>
            </a:r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44" y="5351891"/>
            <a:ext cx="3669489" cy="9141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669" y="5442676"/>
            <a:ext cx="1924368" cy="71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52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Relationship Id="rId9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4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9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100.xml"/><Relationship Id="rId9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8.xml"/><Relationship Id="rId9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Relationship Id="rId9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24.xml"/><Relationship Id="rId9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32.xml"/><Relationship Id="rId9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40.xml"/><Relationship Id="rId9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5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148.xml"/><Relationship Id="rId9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434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441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03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419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654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711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483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07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572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05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671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995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86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51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441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634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934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256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314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6"/>
            <a:ext cx="10058400" cy="34021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5F837B4-238B-4634-B268-243334DA934B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4464333-56D4-492F-A5F2-6C7900C0F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26558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" y="6360074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207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4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smith@gmail.com" TargetMode="External"/><Relationship Id="rId2" Type="http://schemas.openxmlformats.org/officeDocument/2006/relationships/slideLayout" Target="../slideLayouts/slideLayout92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1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6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4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jobseeker@email.com" TargetMode="Externa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4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8.xml"/><Relationship Id="rId1" Type="http://schemas.openxmlformats.org/officeDocument/2006/relationships/themeOverride" Target="../theme/themeOverrid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umeworded.com/targeted-resume" TargetMode="External"/><Relationship Id="rId2" Type="http://schemas.openxmlformats.org/officeDocument/2006/relationships/hyperlink" Target="http://www.jobscan.co" TargetMode="External"/><Relationship Id="rId1" Type="http://schemas.openxmlformats.org/officeDocument/2006/relationships/slideLayout" Target="../slideLayouts/slideLayout146.xml"/><Relationship Id="rId4" Type="http://schemas.openxmlformats.org/officeDocument/2006/relationships/hyperlink" Target="https://skillsyncer.com/scans/sample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6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0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0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8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6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04800"/>
            <a:ext cx="8763000" cy="1447800"/>
          </a:xfrm>
        </p:spPr>
        <p:txBody>
          <a:bodyPr>
            <a:normAutofit/>
          </a:bodyPr>
          <a:lstStyle/>
          <a:p>
            <a:r>
              <a:rPr lang="en-US" sz="8800"/>
              <a:t>Resume Revival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590800"/>
            <a:ext cx="4572000" cy="3962400"/>
          </a:xfrm>
        </p:spPr>
        <p:txBody>
          <a:bodyPr>
            <a:norm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6324600" y="228600"/>
            <a:ext cx="3962400" cy="6629400"/>
          </a:xfrm>
          <a:prstGeom prst="upArrow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2000" endA="300" endPos="35000" dir="5400000" sy="-100000" algn="bl" rotWithShape="0"/>
          </a:effectLst>
          <a:scene3d>
            <a:camera prst="perspectiveRelaxed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b="1" cap="all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0"/>
                            </p:stCondLst>
                            <p:childTnLst>
                              <p:par>
                                <p:cTn id="1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96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60"/>
                            </p:stCondLst>
                            <p:childTnLst>
                              <p:par>
                                <p:cTn id="23" presetID="2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AC0F-BD88-46AE-8BA4-80D879201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Hard skills vs soft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FEB6F-D032-451C-A219-A871D81E16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Hard Skills are technical knowledge or training that you have gained through experience, including in your career or education.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Data Mining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Bilingual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Expertise with tools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8190C-4D66-448B-A9C1-C67F614553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Soft skills are personal habits an traits that shape how you work alone and with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Problem solving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Communication skills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Integrity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 Creativity</a:t>
            </a:r>
          </a:p>
        </p:txBody>
      </p:sp>
    </p:spTree>
    <p:extLst>
      <p:ext uri="{BB962C8B-B14F-4D97-AF65-F5344CB8AC3E}">
        <p14:creationId xmlns:p14="http://schemas.microsoft.com/office/powerpoint/2010/main" val="1135006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D4D4-AA36-4514-9F90-EA607E2E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918795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0000"/>
                </a:solidFill>
                <a:cs typeface="Arial"/>
              </a:rPr>
              <a:t>Accomplishments!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E07C1-5349-4BD6-88FA-5EFE08FD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>
              <a:buFont typeface="Wingdings" panose="020F0502020204030204" pitchFamily="34" charset="0"/>
              <a:buChar char="Ø"/>
            </a:pPr>
            <a:r>
              <a:rPr lang="en-US" sz="2800" dirty="0">
                <a:cs typeface="Arial"/>
              </a:rPr>
              <a:t>Have a story for each accomplishment</a:t>
            </a:r>
          </a:p>
          <a:p>
            <a:pPr>
              <a:buFont typeface="Wingdings" panose="020F0502020204030204" pitchFamily="34" charset="0"/>
              <a:buChar char="Ø"/>
            </a:pPr>
            <a:r>
              <a:rPr lang="en-US" sz="2800" dirty="0">
                <a:cs typeface="Arial"/>
              </a:rPr>
              <a:t>Quantify your accomplishments</a:t>
            </a:r>
          </a:p>
          <a:p>
            <a:pPr>
              <a:buFont typeface="Wingdings" panose="020F0502020204030204" pitchFamily="34" charset="0"/>
              <a:buChar char="Ø"/>
            </a:pPr>
            <a:r>
              <a:rPr lang="en-US" sz="2800" dirty="0">
                <a:cs typeface="Arial"/>
              </a:rPr>
              <a:t>What did you do?</a:t>
            </a:r>
          </a:p>
          <a:p>
            <a:pPr>
              <a:buFont typeface="Wingdings" panose="020F0502020204030204" pitchFamily="34" charset="0"/>
              <a:buChar char="Ø"/>
            </a:pPr>
            <a:r>
              <a:rPr lang="en-US" sz="2800" dirty="0">
                <a:cs typeface="Arial"/>
              </a:rPr>
              <a:t>Why did you do it?</a:t>
            </a:r>
          </a:p>
          <a:p>
            <a:pPr>
              <a:buFont typeface="Wingdings" panose="020F0502020204030204" pitchFamily="34" charset="0"/>
              <a:buChar char="Ø"/>
            </a:pPr>
            <a:r>
              <a:rPr lang="en-US" sz="2800" dirty="0">
                <a:cs typeface="Arial"/>
              </a:rPr>
              <a:t>What was the result?</a:t>
            </a:r>
          </a:p>
          <a:p>
            <a:pPr>
              <a:buFont typeface="Wingdings" panose="020F0502020204030204" pitchFamily="34" charset="0"/>
              <a:buChar char="Ø"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577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43C1D-DFD9-D21E-4C0B-5B0A2FF1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475026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Arial"/>
              </a:rPr>
              <a:t>Accomplishments!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87EA0-4DC3-B7A0-65A1-F324F1C70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79295"/>
            <a:ext cx="10058400" cy="4492926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make or save the company money? 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reach my goals quickly? 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exceed my goals often? 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contribute towards achieving company goals?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create a system or process that helped the company’s productivity?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help the company reduce costs and waste? 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help improve customer satisfaction and retention? 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receive awards for my performance?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en-US" sz="1800" dirty="0">
                <a:ea typeface="+mn-lt"/>
                <a:cs typeface="+mn-lt"/>
              </a:rPr>
              <a:t>Did I lead a team and drive them to achieve our KPIs (Key Performance Indicators)?</a:t>
            </a:r>
            <a:endParaRPr lang="en-US" sz="1800" dirty="0">
              <a:cs typeface="Arial" panose="020B0604020202020204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r>
              <a:rPr lang="en-US" dirty="0" err="1">
                <a:cs typeface="Arial"/>
              </a:rPr>
              <a:t>JobScan</a:t>
            </a:r>
          </a:p>
        </p:txBody>
      </p:sp>
    </p:spTree>
    <p:extLst>
      <p:ext uri="{BB962C8B-B14F-4D97-AF65-F5344CB8AC3E}">
        <p14:creationId xmlns:p14="http://schemas.microsoft.com/office/powerpoint/2010/main" val="312790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F906-7318-4A69-B56C-8896D08E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897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cs typeface="Arial"/>
              </a:rPr>
              <a:t>Accomplishments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26528-BF3C-4005-8ED1-2BC8B8B57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64735"/>
            <a:ext cx="10058400" cy="3266291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>
              <a:buFont typeface="Wingdings" panose="020F0502020204030204" pitchFamily="34" charset="0"/>
              <a:buChar char="§"/>
            </a:pPr>
            <a:endParaRPr lang="en-US" sz="2400" dirty="0">
              <a:cs typeface="Arial"/>
            </a:endParaRPr>
          </a:p>
          <a:p>
            <a:pPr>
              <a:buFont typeface="Wingdings" panose="020F0502020204030204" pitchFamily="34" charset="0"/>
              <a:buChar char="§"/>
            </a:pPr>
            <a:r>
              <a:rPr lang="en-US" sz="2400" dirty="0">
                <a:cs typeface="Arial"/>
              </a:rPr>
              <a:t>Action Verb + Job Duty + Result</a:t>
            </a:r>
            <a:endParaRPr lang="en-US" dirty="0">
              <a:cs typeface="Arial"/>
            </a:endParaRPr>
          </a:p>
          <a:p>
            <a:pPr>
              <a:buFont typeface="Wingdings" panose="020F0502020204030204" pitchFamily="34" charset="0"/>
              <a:buChar char="§"/>
            </a:pPr>
            <a:endParaRPr lang="en-US" sz="2400" dirty="0">
              <a:cs typeface="Arial"/>
            </a:endParaRPr>
          </a:p>
          <a:p>
            <a:pPr>
              <a:buFont typeface="Wingdings" panose="020F0502020204030204" pitchFamily="34" charset="0"/>
              <a:buChar char="§"/>
            </a:pPr>
            <a:r>
              <a:rPr lang="en-US" sz="2400" dirty="0">
                <a:ea typeface="+mn-lt"/>
                <a:cs typeface="+mn-lt"/>
              </a:rPr>
              <a:t>Designed new office refreshments ordering process, resulting in a 30% decrease in wasted food and a 72% increase in employee satisfaction</a:t>
            </a:r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  <a:p>
            <a:r>
              <a:rPr lang="en-US" sz="1800" dirty="0">
                <a:solidFill>
                  <a:srgbClr val="FF0000"/>
                </a:solidFill>
                <a:cs typeface="Arial"/>
              </a:rPr>
              <a:t>The Muse</a:t>
            </a:r>
          </a:p>
        </p:txBody>
      </p:sp>
    </p:spTree>
    <p:extLst>
      <p:ext uri="{BB962C8B-B14F-4D97-AF65-F5344CB8AC3E}">
        <p14:creationId xmlns:p14="http://schemas.microsoft.com/office/powerpoint/2010/main" val="2036416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F1C6-195F-F813-3C75-AB9D8553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567953"/>
          </a:xfrm>
        </p:spPr>
        <p:txBody>
          <a:bodyPr/>
          <a:lstStyle/>
          <a:p>
            <a:r>
              <a:rPr lang="en-US" dirty="0">
                <a:cs typeface="Arial"/>
              </a:rPr>
              <a:t>Accomplishment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6BBA3-841E-B456-36D8-BF825EF23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62930"/>
            <a:ext cx="10058400" cy="4446461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Maintained a 97% satisfaction rating over a 24-month period as a customer care representative.</a:t>
            </a:r>
            <a:endParaRPr lang="en-US" sz="1800" dirty="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Increased client retention by 59% by implementing an efficient grievance resolution process and customer feedback system.</a:t>
            </a:r>
            <a:endParaRPr lang="en-US" sz="1800">
              <a:cs typeface="Arial" panose="020B0604020202020204"/>
            </a:endParaRP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Exceeded retail sales goals by an average of 17% every quarter in 2021.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Awarded as the Top Salesperson in Company X for four consecutive years.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Digitized company’s internal microfilm library of more than 5,000 files.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Reduced time spent on inventory by 20% by reorganizing the physical storage of supplies.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1800" dirty="0">
                <a:ea typeface="+mn-lt"/>
                <a:cs typeface="+mn-lt"/>
              </a:rPr>
              <a:t>Provided administrative support to the Director of Operations and 50+ team heads in the office while helping HR with employee orientation and training.</a:t>
            </a:r>
          </a:p>
          <a:p>
            <a:pPr>
              <a:buFont typeface="Wingdings" panose="020F0502020204030204" pitchFamily="34" charset="0"/>
              <a:buChar char="§"/>
            </a:pPr>
            <a:endParaRPr lang="en-US" sz="18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§"/>
            </a:pPr>
            <a:endParaRPr lang="en-US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 dirty="0" err="1">
                <a:ea typeface="+mn-lt"/>
                <a:cs typeface="+mn-lt"/>
              </a:rPr>
              <a:t>JobScan</a:t>
            </a:r>
          </a:p>
          <a:p>
            <a:pPr>
              <a:buFont typeface="Wingdings" panose="020F0502020204030204" pitchFamily="34" charset="0"/>
              <a:buChar char="§"/>
            </a:pPr>
            <a:endParaRPr lang="en-US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320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27796"/>
          </a:xfrm>
        </p:spPr>
        <p:txBody>
          <a:bodyPr/>
          <a:lstStyle/>
          <a:p>
            <a:r>
              <a:rPr lang="en-US"/>
              <a:t>Resume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8915400" cy="48006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Should be 1-2 pages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Use only the past 10-15 years of work history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Use Single Spacing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Reverse-Chronological order (most recent jobs/education first)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All past job descriptions need to be in past tense!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Use Professional E-Mail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/>
              <a:t>Example: </a:t>
            </a:r>
            <a:r>
              <a:rPr lang="en-US" sz="1800">
                <a:hlinkClick r:id="rId3"/>
              </a:rPr>
              <a:t>jsmith@gmail.com</a:t>
            </a:r>
            <a:endParaRPr lang="en-US" sz="180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No spacing with the </a:t>
            </a:r>
            <a:r>
              <a:rPr lang="en-US" sz="1800" i="1"/>
              <a:t>space bar</a:t>
            </a:r>
            <a:r>
              <a:rPr lang="en-US" sz="1800"/>
              <a:t>, only use the </a:t>
            </a:r>
            <a:r>
              <a:rPr lang="en-US" sz="1800" i="1"/>
              <a:t>tab key </a:t>
            </a:r>
            <a:r>
              <a:rPr lang="en-US" sz="1800"/>
              <a:t>for aligning dates and sections.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 Use professional font styles with the recommended sizes 11-12 pt. 14pt. may be used for your name only.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25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8610600" cy="882650"/>
          </a:xfrm>
        </p:spPr>
        <p:txBody>
          <a:bodyPr>
            <a:normAutofit/>
          </a:bodyPr>
          <a:lstStyle/>
          <a:p>
            <a:r>
              <a:rPr lang="en-US" dirty="0"/>
              <a:t>Resume font styles used to defeat ATS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752600" y="1295400"/>
            <a:ext cx="4290556" cy="639762"/>
          </a:xfrm>
        </p:spPr>
        <p:txBody>
          <a:bodyPr>
            <a:normAutofit fontScale="62500" lnSpcReduction="20000"/>
          </a:bodyPr>
          <a:lstStyle/>
          <a:p>
            <a:r>
              <a:rPr lang="en-US" sz="3600" b="1"/>
              <a:t>Fonts to use in resume:</a:t>
            </a:r>
          </a:p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828800" y="2057401"/>
            <a:ext cx="4290556" cy="3941763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Times New Roman</a:t>
            </a:r>
          </a:p>
          <a:p>
            <a:pPr>
              <a:buFont typeface="+mj-lt"/>
              <a:buAutoNum type="arabicPeriod"/>
            </a:pPr>
            <a:r>
              <a:rPr lang="en-US" sz="3600">
                <a:latin typeface="Arial" pitchFamily="34" charset="0"/>
                <a:cs typeface="Arial" pitchFamily="34" charset="0"/>
              </a:rPr>
              <a:t>Arial</a:t>
            </a:r>
          </a:p>
          <a:p>
            <a:pPr>
              <a:buFont typeface="+mj-lt"/>
              <a:buAutoNum type="arabicPeriod"/>
            </a:pPr>
            <a:r>
              <a:rPr lang="en-US" sz="3600">
                <a:latin typeface="Tahoma" pitchFamily="34" charset="0"/>
                <a:cs typeface="Tahoma" pitchFamily="34" charset="0"/>
              </a:rPr>
              <a:t>Tahoma</a:t>
            </a:r>
          </a:p>
          <a:p>
            <a:pPr>
              <a:buFont typeface="+mj-lt"/>
              <a:buAutoNum type="arabicPeriod"/>
            </a:pPr>
            <a:r>
              <a:rPr lang="en-US" sz="3600">
                <a:latin typeface="Cambria" pitchFamily="18" charset="0"/>
              </a:rPr>
              <a:t>Cambria</a:t>
            </a:r>
          </a:p>
          <a:p>
            <a:pPr>
              <a:buFont typeface="+mj-lt"/>
              <a:buAutoNum type="arabicPeriod"/>
            </a:pPr>
            <a:r>
              <a:rPr lang="en-US" sz="3600">
                <a:latin typeface="Book Antiqua"/>
              </a:rPr>
              <a:t>Verdana</a:t>
            </a:r>
            <a:endParaRPr lang="en-US" sz="3600">
              <a:latin typeface="Book Antiqua" pitchFamily="18" charset="0"/>
            </a:endParaRPr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29069" y="1040921"/>
            <a:ext cx="4306619" cy="970441"/>
          </a:xfrm>
        </p:spPr>
        <p:txBody>
          <a:bodyPr>
            <a:normAutofit fontScale="62500" lnSpcReduction="20000"/>
          </a:bodyPr>
          <a:lstStyle/>
          <a:p>
            <a:endParaRPr lang="en-US" sz="2400" b="1" dirty="0">
              <a:cs typeface="Arial"/>
            </a:endParaRPr>
          </a:p>
          <a:p>
            <a:endParaRPr lang="en-US" sz="1800">
              <a:cs typeface="Arial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43445" y="1946695"/>
            <a:ext cx="4288536" cy="3941763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sz="3600">
                <a:solidFill>
                  <a:srgbClr val="C00000"/>
                </a:solidFill>
                <a:latin typeface="Georgia"/>
              </a:rPr>
              <a:t>6.</a:t>
            </a:r>
            <a:r>
              <a:rPr lang="en-US" sz="3600">
                <a:latin typeface="Georgia"/>
              </a:rPr>
              <a:t>Georgia</a:t>
            </a:r>
            <a:endParaRPr lang="en-US" sz="3600">
              <a:cs typeface="Arial" panose="020B0604020202020204"/>
            </a:endParaRPr>
          </a:p>
          <a:p>
            <a:pPr marL="0" indent="0">
              <a:buNone/>
            </a:pPr>
            <a:r>
              <a:rPr lang="en-US" sz="3600">
                <a:solidFill>
                  <a:srgbClr val="C00000"/>
                </a:solidFill>
                <a:latin typeface="Calibri"/>
                <a:cs typeface="Calibri"/>
              </a:rPr>
              <a:t>7.</a:t>
            </a:r>
            <a:r>
              <a:rPr lang="en-US" sz="3600">
                <a:latin typeface="Calibri"/>
                <a:cs typeface="Calibri"/>
              </a:rPr>
              <a:t>Calibri</a:t>
            </a:r>
          </a:p>
          <a:p>
            <a:pPr marL="0" indent="0">
              <a:buNone/>
            </a:pPr>
            <a:r>
              <a:rPr lang="en-US" sz="3600">
                <a:solidFill>
                  <a:srgbClr val="C00000"/>
                </a:solidFill>
                <a:latin typeface="Calibri"/>
                <a:cs typeface="Calibri"/>
              </a:rPr>
              <a:t>8.</a:t>
            </a:r>
            <a:r>
              <a:rPr lang="en-US" sz="3600">
                <a:latin typeface="Calibri"/>
                <a:cs typeface="Calibri"/>
              </a:rPr>
              <a:t>Garamond</a:t>
            </a:r>
            <a:endParaRPr lang="en-US" sz="36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3600">
                <a:solidFill>
                  <a:srgbClr val="C00000"/>
                </a:solidFill>
                <a:latin typeface="Calibri"/>
                <a:cs typeface="Calibri"/>
              </a:rPr>
              <a:t>9.</a:t>
            </a:r>
            <a:r>
              <a:rPr lang="en-US" sz="3600">
                <a:solidFill>
                  <a:srgbClr val="0070C0"/>
                </a:solidFill>
                <a:latin typeface="Calibri"/>
                <a:cs typeface="Calibri"/>
              </a:rPr>
              <a:t>Helvetica</a:t>
            </a:r>
            <a:endParaRPr lang="en-US" sz="36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3600">
                <a:solidFill>
                  <a:srgbClr val="C00000"/>
                </a:solidFill>
                <a:latin typeface="Georgia"/>
                <a:cs typeface="Arial"/>
              </a:rPr>
              <a:t>10.</a:t>
            </a:r>
            <a:r>
              <a:rPr lang="en-US" sz="3600">
                <a:solidFill>
                  <a:srgbClr val="0070C0"/>
                </a:solidFill>
                <a:latin typeface="Georgia"/>
                <a:cs typeface="Arial"/>
              </a:rPr>
              <a:t>Palatino</a:t>
            </a:r>
            <a:endParaRPr lang="en-US" sz="3600" dirty="0">
              <a:solidFill>
                <a:srgbClr val="0070C0"/>
              </a:solidFill>
              <a:latin typeface="Georgia"/>
              <a:cs typeface="Arial"/>
            </a:endParaRPr>
          </a:p>
          <a:p>
            <a:pPr marL="0" indent="0">
              <a:buNone/>
            </a:pPr>
            <a:endParaRPr lang="en-US" sz="3600" dirty="0">
              <a:latin typeface="Garamond"/>
              <a:cs typeface="Arial"/>
            </a:endParaRPr>
          </a:p>
          <a:p>
            <a:endParaRPr lang="en-US" sz="2400" dirty="0"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613933"/>
              </p:ext>
            </p:extLst>
          </p:nvPr>
        </p:nvGraphicFramePr>
        <p:xfrm>
          <a:off x="84667" y="96761"/>
          <a:ext cx="12024328" cy="5987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2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136">
                <a:tc>
                  <a:txBody>
                    <a:bodyPr/>
                    <a:lstStyle/>
                    <a:p>
                      <a:r>
                        <a:rPr lang="en-US" sz="1600" dirty="0"/>
                        <a:t>Section (listed by common order)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Purpose/Location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431">
                <a:tc>
                  <a:txBody>
                    <a:bodyPr/>
                    <a:lstStyle/>
                    <a:p>
                      <a:r>
                        <a:rPr lang="en-US" sz="1600" b="0" u="none" dirty="0"/>
                        <a:t>1. </a:t>
                      </a:r>
                      <a:r>
                        <a:rPr lang="en-US" sz="1600" b="1" u="none" dirty="0"/>
                        <a:t>Heading (Contact Information)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Includes</a:t>
                      </a:r>
                      <a:r>
                        <a:rPr lang="en-US" sz="1600" baseline="0" dirty="0"/>
                        <a:t> your name, address, phone number, and e-mail address. Your name should be bold, and a size larger than the rest of the resume. Center this section only. Left-Align the rest of the resume.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431">
                <a:tc>
                  <a:txBody>
                    <a:bodyPr/>
                    <a:lstStyle/>
                    <a:p>
                      <a:r>
                        <a:rPr lang="en-US" sz="1600" b="0" u="none" dirty="0"/>
                        <a:t>2.</a:t>
                      </a:r>
                      <a:r>
                        <a:rPr lang="en-US" sz="1600" b="1" u="none" dirty="0"/>
                        <a:t>Summary Of Qualifications </a:t>
                      </a:r>
                      <a:endParaRPr lang="en-US" sz="1600" b="1" u="none"/>
                    </a:p>
                    <a:p>
                      <a:r>
                        <a:rPr lang="en-US" sz="1600" b="0" u="none" dirty="0"/>
                        <a:t>Or</a:t>
                      </a:r>
                    </a:p>
                    <a:p>
                      <a:r>
                        <a:rPr lang="en-US" sz="1600" b="1" u="none" dirty="0"/>
                        <a:t>Career</a:t>
                      </a:r>
                      <a:r>
                        <a:rPr lang="en-US" sz="1600" b="1" u="none" baseline="0" dirty="0"/>
                        <a:t> Profile</a:t>
                      </a:r>
                      <a:endParaRPr lang="en-US" sz="16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Includes highlights of your career and abilities as they pertain to the job you are applying for.</a:t>
                      </a:r>
                      <a:r>
                        <a:rPr lang="en-US" sz="1600" baseline="0" dirty="0"/>
                        <a:t> This can be changed depending on the job description.   1-4 sentences will suffice.</a:t>
                      </a:r>
                      <a:br>
                        <a:rPr lang="en-US" sz="1600" baseline="0" dirty="0"/>
                      </a:br>
                      <a:r>
                        <a:rPr lang="en-US" sz="1600" dirty="0"/>
                        <a:t>This section is in bulleted or sentence form.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3431">
                <a:tc>
                  <a:txBody>
                    <a:bodyPr/>
                    <a:lstStyle/>
                    <a:p>
                      <a:r>
                        <a:rPr lang="en-US" sz="1600" b="0" u="none" dirty="0"/>
                        <a:t>3. </a:t>
                      </a:r>
                      <a:r>
                        <a:rPr lang="en-US" sz="1600" b="1" u="none" dirty="0"/>
                        <a:t>Work</a:t>
                      </a:r>
                      <a:r>
                        <a:rPr lang="en-US" sz="1600" b="1" u="none" baseline="0" dirty="0"/>
                        <a:t> Experience </a:t>
                      </a:r>
                      <a:r>
                        <a:rPr lang="en-US" sz="1600" b="0" u="none" baseline="0" dirty="0"/>
                        <a:t>Or </a:t>
                      </a:r>
                      <a:r>
                        <a:rPr lang="en-US" sz="1600" b="1" u="none" baseline="0" dirty="0"/>
                        <a:t>Professional Experience </a:t>
                      </a:r>
                      <a:r>
                        <a:rPr lang="en-US" sz="1600" b="0" u="none" baseline="0" dirty="0"/>
                        <a:t>(Jobs)</a:t>
                      </a:r>
                    </a:p>
                    <a:p>
                      <a:r>
                        <a:rPr lang="en-US" sz="1600" b="0" i="1" u="none" dirty="0"/>
                        <a:t>VETERANS ONLY: </a:t>
                      </a:r>
                      <a:r>
                        <a:rPr lang="en-US" sz="1600" b="0" u="none" dirty="0"/>
                        <a:t>Place </a:t>
                      </a:r>
                      <a:r>
                        <a:rPr lang="en-US" sz="1600" b="1" u="none" dirty="0"/>
                        <a:t>Military Experience </a:t>
                      </a:r>
                      <a:r>
                        <a:rPr lang="en-US" sz="1600" b="0" u="none" dirty="0"/>
                        <a:t>under Work Experience.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Reverse-Chronological</a:t>
                      </a:r>
                      <a:r>
                        <a:rPr lang="en-US" sz="1600" baseline="0" dirty="0"/>
                        <a:t> records of your past and current work history. Include the company name, city, state, and dates worked. Include at least 3-5 bullets specifying your job duties, accomplishments, and history. 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333">
                <a:tc>
                  <a:txBody>
                    <a:bodyPr/>
                    <a:lstStyle/>
                    <a:p>
                      <a:r>
                        <a:rPr lang="en-US" sz="1600" b="0" u="none" dirty="0"/>
                        <a:t>4. </a:t>
                      </a:r>
                      <a:r>
                        <a:rPr lang="en-US" sz="1600" b="1" u="none" dirty="0"/>
                        <a:t>Education</a:t>
                      </a:r>
                      <a:r>
                        <a:rPr lang="en-US" sz="1600" b="0" u="none" dirty="0"/>
                        <a:t> (Schools Attended)</a:t>
                      </a:r>
                      <a:br>
                        <a:rPr lang="en-US" sz="1600" b="0" u="none" dirty="0"/>
                      </a:br>
                      <a:r>
                        <a:rPr lang="en-US" sz="1600" b="0" i="1" u="none" dirty="0"/>
                        <a:t>High School, College, Vocational</a:t>
                      </a:r>
                      <a:r>
                        <a:rPr lang="en-US" sz="1600" b="0" i="1" u="none" baseline="0" dirty="0"/>
                        <a:t> Tech. School</a:t>
                      </a:r>
                      <a:endParaRPr lang="en-US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 school</a:t>
                      </a:r>
                      <a:r>
                        <a:rPr lang="en-US" sz="1600" baseline="0" dirty="0"/>
                        <a:t> name, city, state, and degree or certificate earned. You do not have to include dates attended. Include GPA if over 3.0. 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188">
                <a:tc>
                  <a:txBody>
                    <a:bodyPr/>
                    <a:lstStyle/>
                    <a:p>
                      <a:r>
                        <a:rPr lang="en-US" sz="1600" b="0" u="none" dirty="0"/>
                        <a:t>5. </a:t>
                      </a:r>
                      <a:r>
                        <a:rPr lang="en-US" sz="1600" b="1" i="0" u="none" dirty="0"/>
                        <a:t>Certifications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 the proper</a:t>
                      </a:r>
                      <a:r>
                        <a:rPr lang="en-US" sz="1600" baseline="0" dirty="0"/>
                        <a:t> title, issuer, and date issued </a:t>
                      </a:r>
                      <a:r>
                        <a:rPr lang="en-US" sz="1600" i="1" baseline="0" dirty="0"/>
                        <a:t>if required.</a:t>
                      </a:r>
                      <a:endParaRPr lang="en-US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3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/>
                        <a:t>6. (Extra) Volunteer</a:t>
                      </a:r>
                      <a:r>
                        <a:rPr lang="en-US" sz="1600" b="0" u="none" baseline="0" dirty="0"/>
                        <a:t> Experience</a:t>
                      </a:r>
                      <a:r>
                        <a:rPr lang="en-US" sz="1600" b="0" u="none" dirty="0"/>
                        <a:t>, Internships, Publications, Presentations, Awards, Accomplishments, Or Professional Organizations</a:t>
                      </a:r>
                    </a:p>
                    <a:p>
                      <a:endParaRPr lang="en-US" sz="1600" b="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Only include</a:t>
                      </a:r>
                      <a:r>
                        <a:rPr lang="en-US" sz="1600" baseline="0" dirty="0"/>
                        <a:t> if it is relevant to your current career focus. </a:t>
                      </a:r>
                      <a:r>
                        <a:rPr lang="en-US" sz="1600" b="1" baseline="0" dirty="0"/>
                        <a:t>Volunteer Experience </a:t>
                      </a:r>
                      <a:r>
                        <a:rPr lang="en-US" sz="1600" baseline="0" dirty="0"/>
                        <a:t>should only be included if you are currently doing it. If you are unemployed, volunteer experience can be placed before </a:t>
                      </a:r>
                      <a:r>
                        <a:rPr lang="en-US" sz="1600" b="1" baseline="0" dirty="0"/>
                        <a:t>Work Experience </a:t>
                      </a:r>
                      <a:r>
                        <a:rPr lang="en-US" sz="1600" b="0" baseline="0" dirty="0"/>
                        <a:t>to show you are active.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551596"/>
          </a:xfrm>
        </p:spPr>
        <p:txBody>
          <a:bodyPr/>
          <a:lstStyle/>
          <a:p>
            <a:r>
              <a:rPr lang="en-US" i="1"/>
              <a:t>NEVER</a:t>
            </a:r>
            <a:r>
              <a:rPr lang="en-US"/>
              <a:t> include…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686800" cy="5380038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Height, weight, age, date of birth, place of birth, marital status, sex, race, health or social security number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 not put the word "Resume" at the top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Any statement that begins with "I" or "My" 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Reasons for leaving previous job(s) 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Picture of yourself</a:t>
            </a:r>
            <a:r>
              <a:rPr lang="en-US" sz="2000">
                <a:latin typeface="Calibri" pitchFamily="34" charset="0"/>
                <a:cs typeface="Calibri" pitchFamily="34" charset="0"/>
              </a:rPr>
              <a:t> 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Salary Information for previous positions or </a:t>
            </a:r>
            <a:b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Salary Expectations</a:t>
            </a:r>
            <a:r>
              <a:rPr lang="en-US" sz="2000">
                <a:latin typeface="Calibri" pitchFamily="34" charset="0"/>
                <a:cs typeface="Calibri" pitchFamily="34" charset="0"/>
              </a:rPr>
              <a:t> 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Reference names (separate document)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Any irrelevant information (hobbies, personal life)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Religion, church affiliations, political affiliations</a:t>
            </a:r>
          </a:p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5D89-808E-47BA-8677-CF147C933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80196"/>
          </a:xfrm>
        </p:spPr>
        <p:txBody>
          <a:bodyPr/>
          <a:lstStyle/>
          <a:p>
            <a:r>
              <a:rPr lang="en-US"/>
              <a:t>Types of resumes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E52FD-342E-43F8-8ED7-580D4AA03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377216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Chronological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Functional</a:t>
            </a:r>
            <a:endParaRPr lang="en-US" sz="2800" dirty="0">
              <a:cs typeface="Arial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Hybrid</a:t>
            </a:r>
            <a:endParaRPr lang="en-US" sz="2800" dirty="0">
              <a:cs typeface="Arial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cs typeface="Arial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cs typeface="Arial"/>
              </a:rPr>
              <a:t>Infographic?</a:t>
            </a:r>
            <a:endParaRPr lang="en-US" dirty="0"/>
          </a:p>
          <a:p>
            <a:pPr marL="0" indent="0">
              <a:buNone/>
            </a:pPr>
            <a:endParaRPr lang="en-US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3228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03996"/>
          </a:xfrm>
        </p:spPr>
        <p:txBody>
          <a:bodyPr/>
          <a:lstStyle/>
          <a:p>
            <a:r>
              <a:rPr lang="en-US"/>
              <a:t>Resume Writing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4572000" cy="4724400"/>
          </a:xfrm>
        </p:spPr>
        <p:txBody>
          <a:bodyPr>
            <a:normAutofit/>
          </a:bodyPr>
          <a:lstStyle/>
          <a:p>
            <a:r>
              <a:rPr lang="en-US" sz="2400"/>
              <a:t>The purpose of the resume is to get you an interview by completing the job application process.</a:t>
            </a:r>
          </a:p>
          <a:p>
            <a:r>
              <a:rPr lang="en-US" sz="2400"/>
              <a:t>Resumes are becoming more and more specific and visually demanding.</a:t>
            </a:r>
          </a:p>
          <a:p>
            <a:r>
              <a:rPr lang="en-US" sz="2400"/>
              <a:t>Employers expect easy-to-read, relevant information on your resume</a:t>
            </a:r>
          </a:p>
        </p:txBody>
      </p:sp>
      <p:pic>
        <p:nvPicPr>
          <p:cNvPr id="1036" name="Picture 12" descr="C:\Documents and Settings\instructor.BCOET-LAB\Local Settings\Temporary Internet Files\Content.IE5\M8CD8S8H\MC90033261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642" y="392502"/>
            <a:ext cx="3049198" cy="3025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C:\Documents and Settings\instructor.BCOET-LAB\Local Settings\Temporary Internet Files\Content.IE5\XBLYY6I5\MC90001702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2703" y="1913626"/>
            <a:ext cx="4107111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49B46-99B6-9C53-C6C3-9600A0BE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Chronological Resume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1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251A69-2A92-719F-BFBB-B8F54BB98D21}"/>
              </a:ext>
            </a:extLst>
          </p:cNvPr>
          <p:cNvSpPr txBox="1"/>
          <p:nvPr/>
        </p:nvSpPr>
        <p:spPr>
          <a:xfrm>
            <a:off x="1537009" y="310375"/>
            <a:ext cx="9898565" cy="53707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cs typeface="Segoe UI"/>
              </a:rPr>
              <a:t>JOE J. JOBSEEKER</a:t>
            </a:r>
            <a:r>
              <a:rPr lang="en-US" sz="1600" b="1" dirty="0">
                <a:cs typeface="Arial"/>
              </a:rPr>
              <a:t> </a:t>
            </a:r>
          </a:p>
          <a:p>
            <a:pPr algn="ctr"/>
            <a:r>
              <a:rPr lang="en-US" sz="1100" dirty="0">
                <a:cs typeface="Segoe UI"/>
              </a:rPr>
              <a:t>Philadelphia, PA 19103</a:t>
            </a:r>
            <a:r>
              <a:rPr lang="en-US" sz="1100" dirty="0">
                <a:cs typeface="Arial"/>
              </a:rPr>
              <a:t> </a:t>
            </a:r>
          </a:p>
          <a:p>
            <a:pPr algn="ctr"/>
            <a:r>
              <a:rPr lang="en-US" sz="1100" dirty="0">
                <a:cs typeface="Segoe UI"/>
              </a:rPr>
              <a:t>267-555-3412</a:t>
            </a:r>
            <a:r>
              <a:rPr lang="en-US" sz="1100" dirty="0">
                <a:cs typeface="Arial"/>
              </a:rPr>
              <a:t> </a:t>
            </a:r>
          </a:p>
          <a:p>
            <a:pPr algn="ctr"/>
            <a:r>
              <a:rPr lang="en-US" sz="1100" dirty="0">
                <a:cs typeface="Segoe UI"/>
                <a:hlinkClick r:id="rId2"/>
              </a:rPr>
              <a:t>jobseeker@email.com</a:t>
            </a:r>
            <a:r>
              <a:rPr lang="en-US" sz="1100" dirty="0">
                <a:cs typeface="Segoe UI"/>
              </a:rPr>
              <a:t>, LinkedIn </a:t>
            </a:r>
            <a:r>
              <a:rPr lang="en-US" sz="1100" dirty="0" err="1">
                <a:cs typeface="Segoe UI"/>
              </a:rPr>
              <a:t>url</a:t>
            </a:r>
            <a:endParaRPr lang="en-US" sz="1100" dirty="0" err="1">
              <a:cs typeface="Arial"/>
            </a:endParaRPr>
          </a:p>
          <a:p>
            <a:r>
              <a:rPr lang="en-US" sz="1100" dirty="0">
                <a:cs typeface="Segoe UI"/>
              </a:rPr>
              <a:t>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200" b="1" dirty="0">
                <a:cs typeface="Segoe UI"/>
              </a:rPr>
              <a:t>SUMMARY OF QUALIFICATIONS </a:t>
            </a:r>
            <a:r>
              <a:rPr lang="en-US" sz="1200" b="1" dirty="0">
                <a:cs typeface="Arial"/>
              </a:rPr>
              <a:t>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General laborer with over 14 years of experience.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Skilled in warehouse procedures and equipment, including use of forklift, cherry picker, power jack, and power tools.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Supportive team player with the ability to work independently with little or no supervision.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Ability to efficiently and effectively complete tasks.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Quick to learn new skills and to adapt to new working environments.  </a:t>
            </a:r>
          </a:p>
          <a:p>
            <a:endParaRPr lang="en-US">
              <a:latin typeface="Segoe UI"/>
              <a:cs typeface="Segoe UI"/>
            </a:endParaRPr>
          </a:p>
          <a:p>
            <a:r>
              <a:rPr lang="en-US" sz="1100" dirty="0">
                <a:cs typeface="Segoe UI"/>
              </a:rPr>
              <a:t>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200" b="1" dirty="0">
                <a:cs typeface="Segoe UI"/>
              </a:rPr>
              <a:t>PROFESSIONAL EXPERIENCE </a:t>
            </a:r>
            <a:r>
              <a:rPr lang="en-US" sz="1200" b="1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Warehouse Professionals</a:t>
            </a:r>
            <a:r>
              <a:rPr lang="en-US" sz="1100" dirty="0">
                <a:cs typeface="Segoe UI"/>
              </a:rPr>
              <a:t> Trenton, NJ </a:t>
            </a:r>
            <a:r>
              <a:rPr lang="en-US" sz="1100" dirty="0">
                <a:cs typeface="Arial"/>
              </a:rPr>
              <a:t>                   </a:t>
            </a:r>
          </a:p>
          <a:p>
            <a:r>
              <a:rPr lang="en-US" sz="1100" i="1" dirty="0">
                <a:cs typeface="Segoe UI"/>
              </a:rPr>
              <a:t>General Warehouse Labor/Housekeeping</a:t>
            </a:r>
            <a:r>
              <a:rPr lang="en-US" sz="1100" dirty="0">
                <a:cs typeface="Segoe UI"/>
              </a:rPr>
              <a:t>                                                                                                                        </a:t>
            </a:r>
            <a:r>
              <a:rPr lang="en-US" sz="1100" dirty="0">
                <a:ea typeface="+mn-lt"/>
                <a:cs typeface="+mn-lt"/>
              </a:rPr>
              <a:t>07/2011 – Present </a:t>
            </a:r>
          </a:p>
          <a:p>
            <a:endParaRPr lang="en-US"/>
          </a:p>
          <a:p>
            <a:pPr>
              <a:buChar char="•"/>
            </a:pPr>
            <a:r>
              <a:rPr lang="en-US" sz="1100" dirty="0">
                <a:cs typeface="Arial"/>
              </a:rPr>
              <a:t>Provide support in a variety of jobs and industries, including warehouse, production, packaging, manufacturing, operations, restaurants, hotels, housekeeping, and cleaning.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Observe machine operations to ensure quality of filled or packaged products to standards.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Monitor the production line, watching for problems such as pile-ups or jams.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Attach identification labels to finished packaged items, or cut stencils and stencil information on containers, such as lot numbers or shipping destinations.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Stock and sort product for packaging or filling machine operation, and replenish packaging supplies, such as wrapping paper, plastic sheet, boxes, cartons, glue, ink, or labels.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Inspect and remove defective products and packaging material.  </a:t>
            </a:r>
          </a:p>
          <a:p>
            <a:endParaRPr lang="en-US">
              <a:latin typeface="Segoe UI"/>
              <a:cs typeface="Segoe UI"/>
            </a:endParaRPr>
          </a:p>
          <a:p>
            <a:endParaRPr lang="en-US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353334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0567A3-343F-C406-FA70-890AA0A73355}"/>
              </a:ext>
            </a:extLst>
          </p:cNvPr>
          <p:cNvSpPr txBox="1"/>
          <p:nvPr/>
        </p:nvSpPr>
        <p:spPr>
          <a:xfrm>
            <a:off x="1286108" y="505521"/>
            <a:ext cx="9982199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cs typeface="Segoe UI"/>
              </a:rPr>
              <a:t>Quality Cleaning Service </a:t>
            </a:r>
            <a:r>
              <a:rPr lang="en-US" sz="1100" dirty="0">
                <a:cs typeface="Segoe UI"/>
              </a:rPr>
              <a:t>Philadelphia, PA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i="1" dirty="0">
                <a:cs typeface="Segoe UI"/>
              </a:rPr>
              <a:t>Housekeeping/Landscaping                                                                                                                                                 </a:t>
            </a:r>
            <a:r>
              <a:rPr lang="en-US" sz="1100" dirty="0">
                <a:cs typeface="Segoe UI"/>
              </a:rPr>
              <a:t>06/2007 – 07/2011 </a:t>
            </a:r>
          </a:p>
          <a:p>
            <a:endParaRPr lang="en-US"/>
          </a:p>
          <a:p>
            <a:pPr>
              <a:buChar char="•"/>
            </a:pPr>
            <a:r>
              <a:rPr lang="en-US" sz="1100" dirty="0">
                <a:cs typeface="Arial"/>
              </a:rPr>
              <a:t>Cleaned rooms, hallways, lobbies, lounges, restrooms, corridors, elevators, stairways, locker rooms, and other work areas so that health standards were met.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Dusted and polished furniture and equipment.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Emptied wastebaskets and ashtrays and transported other trash and waste to disposal areas.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Mowed and edged lawns, using power mowers and edgers.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Provided proper upkeep of sidewalks, driveways, parking lots, fountains, and planters.</a:t>
            </a:r>
            <a:r>
              <a:rPr lang="en-US" sz="1200" b="1" dirty="0">
                <a:cs typeface="Arial"/>
              </a:rPr>
              <a:t> </a:t>
            </a:r>
            <a:r>
              <a:rPr lang="en-US" sz="1200" dirty="0">
                <a:cs typeface="Arial"/>
              </a:rPr>
              <a:t> </a:t>
            </a:r>
          </a:p>
          <a:p>
            <a:pPr>
              <a:buChar char="•"/>
            </a:pPr>
            <a:endParaRPr lang="en-US" sz="1200" dirty="0">
              <a:latin typeface="Arial" panose="020B0604020202020204"/>
              <a:cs typeface="Arial"/>
            </a:endParaRPr>
          </a:p>
          <a:p>
            <a:r>
              <a:rPr lang="en-US" sz="1200" b="1" dirty="0">
                <a:ea typeface="+mn-lt"/>
                <a:cs typeface="+mn-lt"/>
              </a:rPr>
              <a:t>EDUCATION  </a:t>
            </a:r>
            <a:endParaRPr lang="en-US" sz="1200" dirty="0">
              <a:ea typeface="+mn-lt"/>
              <a:cs typeface="+mn-lt"/>
            </a:endParaRPr>
          </a:p>
          <a:p>
            <a:r>
              <a:rPr lang="en-US" sz="1200" b="1" dirty="0">
                <a:ea typeface="+mn-lt"/>
                <a:cs typeface="+mn-lt"/>
              </a:rPr>
              <a:t>City College  </a:t>
            </a:r>
            <a:r>
              <a:rPr lang="en-US" sz="1200" dirty="0">
                <a:ea typeface="+mn-lt"/>
                <a:cs typeface="+mn-lt"/>
              </a:rPr>
              <a:t>Harrisburg, PA  </a:t>
            </a:r>
          </a:p>
          <a:p>
            <a:r>
              <a:rPr lang="en-US" sz="1200" dirty="0">
                <a:ea typeface="+mn-lt"/>
                <a:cs typeface="+mn-lt"/>
              </a:rPr>
              <a:t>Associate Degree in Business  </a:t>
            </a:r>
          </a:p>
          <a:p>
            <a:r>
              <a:rPr lang="en-US" sz="1200" b="1" dirty="0">
                <a:ea typeface="+mn-lt"/>
                <a:cs typeface="+mn-lt"/>
              </a:rPr>
              <a:t> </a:t>
            </a:r>
            <a:r>
              <a:rPr lang="en-US" sz="1200" dirty="0">
                <a:ea typeface="+mn-lt"/>
                <a:cs typeface="+mn-lt"/>
              </a:rPr>
              <a:t> </a:t>
            </a:r>
          </a:p>
          <a:p>
            <a:r>
              <a:rPr lang="en-US" sz="1200" b="1" dirty="0">
                <a:ea typeface="+mn-lt"/>
                <a:cs typeface="+mn-lt"/>
              </a:rPr>
              <a:t>Thomas Jefferson High School</a:t>
            </a:r>
            <a:r>
              <a:rPr lang="en-US" sz="1200" dirty="0">
                <a:ea typeface="+mn-lt"/>
                <a:cs typeface="+mn-lt"/>
              </a:rPr>
              <a:t> Scranton, PA  </a:t>
            </a:r>
          </a:p>
          <a:p>
            <a:r>
              <a:rPr lang="en-US" sz="1200" dirty="0">
                <a:ea typeface="+mn-lt"/>
                <a:cs typeface="+mn-lt"/>
              </a:rPr>
              <a:t>High School Diploma </a:t>
            </a:r>
            <a:r>
              <a:rPr lang="en-US" sz="1200" dirty="0">
                <a:latin typeface="Calibri"/>
                <a:ea typeface="Calibri"/>
                <a:cs typeface="Calibri"/>
              </a:rPr>
              <a:t>  </a:t>
            </a:r>
            <a:r>
              <a:rPr lang="en-US" sz="1200" b="1" dirty="0">
                <a:latin typeface="Arial" panose="020B0604020202020204"/>
                <a:cs typeface="Arial"/>
              </a:rPr>
              <a:t>Certifications</a:t>
            </a:r>
            <a:endParaRPr lang="en-US" sz="1200" dirty="0">
              <a:latin typeface="Arial" panose="020B0604020202020204"/>
              <a:cs typeface="Arial"/>
            </a:endParaRPr>
          </a:p>
          <a:p>
            <a:endParaRPr lang="en-US" sz="1200" b="1" dirty="0">
              <a:latin typeface="Arial"/>
              <a:cs typeface="Arial"/>
            </a:endParaRPr>
          </a:p>
          <a:p>
            <a:r>
              <a:rPr lang="en-US" sz="1200" b="1" dirty="0">
                <a:latin typeface="Arial"/>
                <a:cs typeface="Arial"/>
              </a:rPr>
              <a:t>Volunteering</a:t>
            </a:r>
          </a:p>
          <a:p>
            <a:endParaRPr lang="en-US" sz="1200" b="1" dirty="0">
              <a:latin typeface="Arial"/>
              <a:cs typeface="Arial"/>
            </a:endParaRPr>
          </a:p>
          <a:p>
            <a:r>
              <a:rPr lang="en-US" sz="1200" b="1" dirty="0">
                <a:latin typeface="Arial"/>
                <a:cs typeface="Arial"/>
              </a:rPr>
              <a:t>Awards</a:t>
            </a:r>
          </a:p>
          <a:p>
            <a:endParaRPr lang="en-US">
              <a:latin typeface="Segoe UI"/>
              <a:cs typeface="Segoe UI"/>
            </a:endParaRPr>
          </a:p>
          <a:p>
            <a:r>
              <a:rPr lang="en-US" sz="1200" b="1" dirty="0">
                <a:cs typeface="Segoe UI"/>
              </a:rPr>
              <a:t> </a:t>
            </a:r>
            <a:r>
              <a:rPr lang="en-US" sz="1200" dirty="0">
                <a:cs typeface="Arial"/>
              </a:rPr>
              <a:t> </a:t>
            </a:r>
          </a:p>
          <a:p>
            <a:endParaRPr lang="en-US" sz="11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0861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5495-69B3-CF0B-31EF-81F68DF6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FUNCTIONAL RESUME-HEADINGS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21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EFDBD6-2AE2-1DBB-1FD1-C92C99351413}"/>
              </a:ext>
            </a:extLst>
          </p:cNvPr>
          <p:cNvSpPr txBox="1"/>
          <p:nvPr/>
        </p:nvSpPr>
        <p:spPr>
          <a:xfrm>
            <a:off x="68767" y="105937"/>
            <a:ext cx="12082345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cs typeface="Arial"/>
              </a:rPr>
              <a:t>JOE J. JOBSEEKER  </a:t>
            </a:r>
          </a:p>
          <a:p>
            <a:pPr algn="ctr"/>
            <a:r>
              <a:rPr lang="en-US" sz="1100" dirty="0">
                <a:cs typeface="Arial"/>
              </a:rPr>
              <a:t>Philadelphia, PA 19103 </a:t>
            </a:r>
          </a:p>
          <a:p>
            <a:pPr algn="ctr"/>
            <a:r>
              <a:rPr lang="en-US" sz="1100" dirty="0">
                <a:cs typeface="Arial"/>
              </a:rPr>
              <a:t>267-555-3412 </a:t>
            </a:r>
          </a:p>
          <a:p>
            <a:pPr algn="ctr"/>
            <a:r>
              <a:rPr lang="en-US" sz="1100" dirty="0">
                <a:cs typeface="Arial"/>
              </a:rPr>
              <a:t>jobseeker@email.com </a:t>
            </a:r>
          </a:p>
          <a:p>
            <a:r>
              <a:rPr lang="en-US" sz="1100" dirty="0">
                <a:cs typeface="Arial"/>
              </a:rPr>
              <a:t>  </a:t>
            </a:r>
          </a:p>
          <a:p>
            <a:r>
              <a:rPr lang="en-US" sz="1200" b="1" dirty="0">
                <a:cs typeface="Arial"/>
              </a:rPr>
              <a:t>SUMMARY OF QUALIFICATIONS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General laborer with over 14 years of experience.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Skilled in warehouse procedures and equipment, including use of forklift, cherry picker, power jack, and power tools.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Supportive team player with the ability to work independently with little or no supervision.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Ability to efficiently and effectively complete tasks.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Quick to learn new skills and to adapt to new working environments.  </a:t>
            </a:r>
          </a:p>
          <a:p>
            <a:endParaRPr lang="en-US">
              <a:cs typeface="Arial"/>
            </a:endParaRPr>
          </a:p>
          <a:p>
            <a:r>
              <a:rPr lang="en-US" sz="1200" b="1" dirty="0">
                <a:cs typeface="Arial"/>
              </a:rPr>
              <a:t>CORE COMPETENCIES  </a:t>
            </a:r>
          </a:p>
          <a:p>
            <a:r>
              <a:rPr lang="en-US" sz="1100" b="1" dirty="0">
                <a:cs typeface="Arial"/>
              </a:rPr>
              <a:t>Warehouse and Production </a:t>
            </a:r>
            <a:r>
              <a:rPr lang="en-US" sz="1100" dirty="0">
                <a:cs typeface="Arial"/>
              </a:rPr>
              <a:t>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Observe machine operations to ensure quality of filled or packaged products to standards.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Monitor the production line, watching for problems such as pile-ups or jams.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Attach identification labels to finished packaged items, or cut stencils and stencil information on containers, such as lot numbers or shipping destinations.  </a:t>
            </a:r>
          </a:p>
          <a:p>
            <a:endParaRPr lang="en-US" sz="1100" dirty="0">
              <a:cs typeface="Arial"/>
            </a:endParaRPr>
          </a:p>
          <a:p>
            <a:r>
              <a:rPr lang="en-US" sz="1100" b="1" dirty="0">
                <a:cs typeface="Arial"/>
              </a:rPr>
              <a:t>Housekeeping </a:t>
            </a:r>
            <a:r>
              <a:rPr lang="en-US" sz="1100" dirty="0">
                <a:cs typeface="Arial"/>
              </a:rPr>
              <a:t>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Carry linens, towels, toilet items, and cleaning supplies, using wheeled carts.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Clean rooms, hallways, lobbies, lounges, restrooms, corridors, elevators, stairways, locker rooms, and other work areas so that health standards are met.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Dusted and polished furniture and equipment.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Emptied wastebaskets and ashtrays and transported other trash and waste to disposal areas.  </a:t>
            </a:r>
          </a:p>
          <a:p>
            <a:endParaRPr lang="en-US" sz="1100" b="1" dirty="0">
              <a:cs typeface="Arial"/>
            </a:endParaRPr>
          </a:p>
          <a:p>
            <a:r>
              <a:rPr lang="en-US" sz="1100" b="1" dirty="0">
                <a:cs typeface="Arial"/>
              </a:rPr>
              <a:t>Landscaping </a:t>
            </a:r>
            <a:r>
              <a:rPr lang="en-US" sz="1100" dirty="0">
                <a:cs typeface="Arial"/>
              </a:rPr>
              <a:t> </a:t>
            </a:r>
            <a:endParaRPr lang="en-US" dirty="0">
              <a:cs typeface="Arial"/>
            </a:endParaRPr>
          </a:p>
          <a:p>
            <a:pPr>
              <a:buChar char="•"/>
            </a:pPr>
            <a:r>
              <a:rPr lang="en-US" sz="1100" dirty="0">
                <a:cs typeface="Arial"/>
              </a:rPr>
              <a:t>Mowed and edged lawns, using power mowers and edgers.  </a:t>
            </a:r>
          </a:p>
          <a:p>
            <a:pPr>
              <a:buChar char="•"/>
            </a:pPr>
            <a:r>
              <a:rPr lang="en-US" sz="1100" dirty="0">
                <a:cs typeface="Arial"/>
              </a:rPr>
              <a:t>Provided proper upkeep of sidewalks, driveways, parking lots, fountains, and planters.</a:t>
            </a:r>
            <a:r>
              <a:rPr lang="en-US" sz="1200" b="1" dirty="0">
                <a:cs typeface="Arial"/>
              </a:rPr>
              <a:t> </a:t>
            </a:r>
            <a:r>
              <a:rPr lang="en-US" sz="1200" dirty="0">
                <a:cs typeface="Arial"/>
              </a:rPr>
              <a:t> </a:t>
            </a:r>
          </a:p>
          <a:p>
            <a:endParaRPr lang="en-US">
              <a:cs typeface="Arial"/>
            </a:endParaRP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9211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371128-280E-482C-464A-60A7BFDACE1F}"/>
              </a:ext>
            </a:extLst>
          </p:cNvPr>
          <p:cNvSpPr txBox="1"/>
          <p:nvPr/>
        </p:nvSpPr>
        <p:spPr>
          <a:xfrm>
            <a:off x="570572" y="449766"/>
            <a:ext cx="10818540" cy="33393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Segoe UI"/>
              </a:rPr>
              <a:t>PROFESSIONAL EXPERIENCE </a:t>
            </a:r>
            <a:r>
              <a:rPr lang="en-US" sz="1200" b="1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Warehouse Professionals</a:t>
            </a:r>
            <a:r>
              <a:rPr lang="en-US" sz="1100" dirty="0">
                <a:cs typeface="Segoe UI"/>
              </a:rPr>
              <a:t> Trenton, NJ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i="1" dirty="0">
                <a:cs typeface="Segoe UI"/>
              </a:rPr>
              <a:t>General Warehouse Labor/Housekeeping</a:t>
            </a:r>
            <a:r>
              <a:rPr lang="en-US" sz="1100" dirty="0">
                <a:cs typeface="Segoe UI"/>
              </a:rPr>
              <a:t>                                                                                                                         07/2011 – Present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dirty="0">
                <a:cs typeface="Segoe UI"/>
              </a:rPr>
              <a:t>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Quality Cleaning Service </a:t>
            </a:r>
            <a:r>
              <a:rPr lang="en-US" sz="1100" dirty="0">
                <a:cs typeface="Segoe UI"/>
              </a:rPr>
              <a:t>Philadelphia, PA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i="1" dirty="0">
                <a:cs typeface="Segoe UI"/>
              </a:rPr>
              <a:t>Housekeeping/Landscaping                                                                                                                                               </a:t>
            </a:r>
            <a:r>
              <a:rPr lang="en-US" sz="1100" dirty="0">
                <a:cs typeface="Segoe UI"/>
              </a:rPr>
              <a:t>06/2007 – 07/2011 </a:t>
            </a:r>
            <a:r>
              <a:rPr lang="en-US" sz="1100" dirty="0">
                <a:cs typeface="Arial"/>
              </a:rPr>
              <a:t> </a:t>
            </a:r>
          </a:p>
          <a:p>
            <a:endParaRPr lang="en-US" sz="1200" b="1" dirty="0">
              <a:cs typeface="Segoe UI"/>
            </a:endParaRPr>
          </a:p>
          <a:p>
            <a:r>
              <a:rPr lang="en-US" sz="1200" b="1" dirty="0">
                <a:cs typeface="Arial"/>
              </a:rPr>
              <a:t>Additional Experience</a:t>
            </a:r>
          </a:p>
          <a:p>
            <a:endParaRPr lang="en-US" dirty="0">
              <a:cs typeface="Arial"/>
            </a:endParaRPr>
          </a:p>
          <a:p>
            <a:r>
              <a:rPr lang="en-US" sz="1200" b="1" dirty="0">
                <a:cs typeface="Segoe UI"/>
              </a:rPr>
              <a:t>EDUCATION</a:t>
            </a:r>
            <a:r>
              <a:rPr lang="en-US" sz="1100" b="1" dirty="0">
                <a:cs typeface="Segoe UI"/>
              </a:rPr>
              <a:t> </a:t>
            </a:r>
            <a:r>
              <a:rPr lang="en-US" sz="1100" b="1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City College  </a:t>
            </a:r>
            <a:r>
              <a:rPr lang="en-US" sz="1100" dirty="0">
                <a:cs typeface="Segoe UI"/>
              </a:rPr>
              <a:t>Harrisburg, PA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dirty="0">
                <a:cs typeface="Segoe UI"/>
              </a:rPr>
              <a:t>Associate Degree in Business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b="1" dirty="0">
                <a:cs typeface="Segoe UI"/>
              </a:rPr>
              <a:t>Thomas Jefferson High School</a:t>
            </a:r>
            <a:r>
              <a:rPr lang="en-US" sz="1100" dirty="0">
                <a:cs typeface="Segoe UI"/>
              </a:rPr>
              <a:t> Scranton, PA </a:t>
            </a:r>
            <a:r>
              <a:rPr lang="en-US" sz="1100" dirty="0">
                <a:cs typeface="Arial"/>
              </a:rPr>
              <a:t> </a:t>
            </a:r>
          </a:p>
          <a:p>
            <a:r>
              <a:rPr lang="en-US" sz="1100" dirty="0">
                <a:cs typeface="Segoe UI"/>
              </a:rPr>
              <a:t>High School Diploma</a:t>
            </a:r>
            <a:r>
              <a:rPr lang="en-US" sz="1100" dirty="0">
                <a:cs typeface="Arial"/>
              </a:rPr>
              <a:t> </a:t>
            </a:r>
          </a:p>
          <a:p>
            <a:endParaRPr lang="en-US" sz="1100" dirty="0">
              <a:cs typeface="Arial"/>
            </a:endParaRPr>
          </a:p>
          <a:p>
            <a:r>
              <a:rPr lang="en-US" sz="1200" b="1" dirty="0">
                <a:cs typeface="Arial"/>
              </a:rPr>
              <a:t>Awards</a:t>
            </a:r>
          </a:p>
          <a:p>
            <a:r>
              <a:rPr lang="en-US" sz="1200" b="1" dirty="0">
                <a:cs typeface="Arial"/>
              </a:rPr>
              <a:t>Volunteering</a:t>
            </a:r>
          </a:p>
        </p:txBody>
      </p:sp>
    </p:spTree>
    <p:extLst>
      <p:ext uri="{BB962C8B-B14F-4D97-AF65-F5344CB8AC3E}">
        <p14:creationId xmlns:p14="http://schemas.microsoft.com/office/powerpoint/2010/main" val="3935779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c 28"/>
          <p:cNvSpPr/>
          <p:nvPr/>
        </p:nvSpPr>
        <p:spPr>
          <a:xfrm rot="11194299">
            <a:off x="7752581" y="-1042798"/>
            <a:ext cx="3303080" cy="3838197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2001"/>
          </a:xfrm>
        </p:spPr>
        <p:txBody>
          <a:bodyPr/>
          <a:lstStyle/>
          <a:p>
            <a:r>
              <a:rPr lang="en-US"/>
              <a:t>The modern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447800"/>
            <a:ext cx="8458200" cy="3733800"/>
          </a:xfrm>
        </p:spPr>
        <p:txBody>
          <a:bodyPr>
            <a:normAutofit/>
          </a:bodyPr>
          <a:lstStyle/>
          <a:p>
            <a:r>
              <a:rPr lang="en-US" sz="2000"/>
              <a:t>Electronic resumes typed and saved </a:t>
            </a:r>
            <a:br>
              <a:rPr lang="en-US" sz="2000"/>
            </a:br>
            <a:r>
              <a:rPr lang="en-US" sz="2000"/>
              <a:t>into a compatible file </a:t>
            </a:r>
          </a:p>
          <a:p>
            <a:pPr lvl="1"/>
            <a:r>
              <a:rPr lang="en-US" sz="2000"/>
              <a:t>Most commonly accepted files</a:t>
            </a:r>
          </a:p>
          <a:p>
            <a:pPr lvl="2"/>
            <a:r>
              <a:rPr lang="en-US" sz="2000" i="1"/>
              <a:t>Microsoft Word Document </a:t>
            </a:r>
            <a:r>
              <a:rPr lang="en-US" sz="2000" b="1" i="1"/>
              <a:t>(Recommended)</a:t>
            </a:r>
          </a:p>
          <a:p>
            <a:pPr lvl="2"/>
            <a:r>
              <a:rPr lang="en-US" sz="2000"/>
              <a:t>Adobe PDF file</a:t>
            </a:r>
          </a:p>
          <a:p>
            <a:r>
              <a:rPr lang="en-US" sz="2000"/>
              <a:t>Must have the ability to attach resumes to online applications, e-mail messages, and online job boards (JobGateway, Monster, Indeed, etc.)</a:t>
            </a:r>
          </a:p>
          <a:p>
            <a:r>
              <a:rPr lang="en-US" sz="2000"/>
              <a:t>Important to make changes when needed and re-save the file. The best way to transport the resume is on a removable storage media device, such as flash drives. 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2051" name="Picture 3" descr="C:\Documents and Settings\instructor.BCOET-LAB\Local Settings\Temporary Internet Files\Content.IE5\XBLYY6I5\MC90044171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7300" y="1905000"/>
            <a:ext cx="1524000" cy="1524000"/>
          </a:xfrm>
          <a:prstGeom prst="rect">
            <a:avLst/>
          </a:prstGeom>
          <a:noFill/>
        </p:spPr>
      </p:pic>
      <p:pic>
        <p:nvPicPr>
          <p:cNvPr id="2055" name="Picture 7" descr="http://www.usacares.org/wp-content/uploads/2012/09/pdf-icon.png"/>
          <p:cNvPicPr>
            <a:picLocks noChangeAspect="1" noChangeArrowheads="1"/>
          </p:cNvPicPr>
          <p:nvPr/>
        </p:nvPicPr>
        <p:blipFill>
          <a:blip r:embed="rId4" cstate="print"/>
          <a:srcRect l="13333" r="13333"/>
          <a:stretch>
            <a:fillRect/>
          </a:stretch>
        </p:blipFill>
        <p:spPr bwMode="auto">
          <a:xfrm>
            <a:off x="7848600" y="1676400"/>
            <a:ext cx="685800" cy="9351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3" name="Picture 5" descr="http://www.herchelsmith.cam.ac.uk/images/word_icon.jpg"/>
          <p:cNvPicPr>
            <a:picLocks noChangeAspect="1" noChangeArrowheads="1"/>
          </p:cNvPicPr>
          <p:nvPr/>
        </p:nvPicPr>
        <p:blipFill>
          <a:blip r:embed="rId5" cstate="print"/>
          <a:srcRect l="10667" t="6957" r="25333" b="9565"/>
          <a:stretch>
            <a:fillRect/>
          </a:stretch>
        </p:blipFill>
        <p:spPr bwMode="auto">
          <a:xfrm>
            <a:off x="7467600" y="228600"/>
            <a:ext cx="762000" cy="76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80196"/>
          </a:xfrm>
        </p:spPr>
        <p:txBody>
          <a:bodyPr/>
          <a:lstStyle/>
          <a:p>
            <a:r>
              <a:rPr lang="en-US"/>
              <a:t>Job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6960" y="1143000"/>
            <a:ext cx="7543800" cy="3962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/>
              <a:t> Managed team of 15…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/>
              <a:t> Manage: Brought in to manage team of…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/>
              <a:t> Manager: Served as manager for a team of 15…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/>
              <a:t> Managing: Tasked with managing a team of 15…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/>
              <a:t> Management: Excelled in management role over team of 15…</a:t>
            </a:r>
          </a:p>
        </p:txBody>
      </p:sp>
    </p:spTree>
    <p:extLst>
      <p:ext uri="{BB962C8B-B14F-4D97-AF65-F5344CB8AC3E}">
        <p14:creationId xmlns:p14="http://schemas.microsoft.com/office/powerpoint/2010/main" val="526230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6A347-D447-4124-B39D-B6BB425E2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06478"/>
          </a:xfrm>
        </p:spPr>
        <p:txBody>
          <a:bodyPr/>
          <a:lstStyle/>
          <a:p>
            <a:r>
              <a:rPr lang="en-US" dirty="0">
                <a:cs typeface="Arial"/>
              </a:rPr>
              <a:t>Resume Scanning sites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7EA72-4466-4C3A-A1E2-5A2A61B8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cs typeface="Arial"/>
                <a:hlinkClick r:id="rId2"/>
              </a:rPr>
              <a:t>www.jobscan.co</a:t>
            </a:r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ea typeface="+mn-lt"/>
                <a:cs typeface="+mn-lt"/>
                <a:hlinkClick r:id="rId3"/>
              </a:rPr>
              <a:t>https://resumeworded.com/targeted-resume</a:t>
            </a:r>
            <a:endParaRPr lang="en-US" sz="2400">
              <a:ea typeface="+mn-lt"/>
              <a:cs typeface="+mn-lt"/>
            </a:endParaRP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ea typeface="+mn-lt"/>
                <a:cs typeface="+mn-lt"/>
                <a:hlinkClick r:id="rId4"/>
              </a:rPr>
              <a:t>https://skillsyncer.com/scans/sample</a:t>
            </a:r>
            <a:endParaRPr lang="en-US" sz="2400" dirty="0">
              <a:ea typeface="+mn-lt"/>
              <a:cs typeface="+mn-lt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755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45F02-D6B9-4905-8789-13019517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Questions?</a:t>
            </a:r>
            <a:br>
              <a:rPr lang="en-US" sz="3200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1A7B5-A619-47C6-A39B-AC0C3FF0E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/>
          </a:p>
          <a:p>
            <a:endParaRPr lang="en-US" sz="4400"/>
          </a:p>
          <a:p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90353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E044D-51B4-402C-B55E-62F4A079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80196"/>
          </a:xfrm>
        </p:spPr>
        <p:txBody>
          <a:bodyPr>
            <a:normAutofit/>
          </a:bodyPr>
          <a:lstStyle/>
          <a:p>
            <a:r>
              <a:rPr lang="en-US" sz="4000"/>
              <a:t>Know your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17627-5138-4A17-8791-17530617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960" y="1447800"/>
            <a:ext cx="7543800" cy="3581400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Applicant Tracking System (99% of Fortune 500)</a:t>
            </a:r>
            <a:endParaRPr lang="en-US" sz="2400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Hiring manager</a:t>
            </a:r>
            <a:endParaRPr lang="en-US" sz="2400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Human Resources</a:t>
            </a:r>
            <a:endParaRPr lang="en-US" sz="2400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Direct Supervisor</a:t>
            </a:r>
            <a:endParaRPr lang="en-US" sz="2400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 person interview</a:t>
            </a:r>
            <a:endParaRPr lang="en-US" sz="2400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Job Fair</a:t>
            </a:r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036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1E23D-84E1-44B4-AE86-FFC9A1A3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Alex Henry</a:t>
            </a:r>
            <a:br>
              <a:rPr lang="en-US" dirty="0"/>
            </a:br>
            <a:r>
              <a:rPr lang="en-US" dirty="0"/>
              <a:t>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50420-6830-4EEC-9370-0D3E9D2C9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cs typeface="Arial"/>
              </a:rPr>
              <a:t>Ahenry@edsisolutions.com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16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3E73-5199-469A-A6D7-9922C2137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856396"/>
          </a:xfrm>
        </p:spPr>
        <p:txBody>
          <a:bodyPr>
            <a:normAutofit/>
          </a:bodyPr>
          <a:lstStyle/>
          <a:p>
            <a:r>
              <a:rPr lang="en" sz="4000"/>
              <a:t>Narrow down </a:t>
            </a:r>
            <a:r>
              <a:rPr lang="en-US" sz="4000"/>
              <a:t>the </a:t>
            </a:r>
            <a:r>
              <a:rPr lang="en" sz="4000"/>
              <a:t>job target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69E03-3CAD-4EDA-81FB-B3B3A8A23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/>
              <a:t>Most effective resumes are targeted for a specific job.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/>
              <a:t>If more than one job is targeted, consider multiple targeted resumes.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61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856396"/>
          </a:xfrm>
        </p:spPr>
        <p:txBody>
          <a:bodyPr/>
          <a:lstStyle/>
          <a:p>
            <a:r>
              <a:rPr lang="en-US"/>
              <a:t>Applicant Tracking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6904"/>
            <a:ext cx="10058400" cy="3374122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Software designed to filter potential candidates.</a:t>
            </a:r>
            <a:endParaRPr lang="en-US" sz="2400"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cs typeface="Arial"/>
              </a:rPr>
              <a:t>Follow</a:t>
            </a:r>
            <a:r>
              <a:rPr lang="en-US" sz="2400"/>
              <a:t> Instructions: Follow instructions exactly as provided.  Include the right documents in the proper format.</a:t>
            </a:r>
            <a:endParaRPr lang="en-US" sz="2400"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/>
              <a:t> Use Keywords: Match the exact keywords in the job description. 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/>
              <a:t> Don’t get Fancy: Keep the format and font simple.</a:t>
            </a:r>
          </a:p>
        </p:txBody>
      </p:sp>
    </p:spTree>
    <p:extLst>
      <p:ext uri="{BB962C8B-B14F-4D97-AF65-F5344CB8AC3E}">
        <p14:creationId xmlns:p14="http://schemas.microsoft.com/office/powerpoint/2010/main" val="1452638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82A0-274B-4D76-9A9E-6711F4AB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03996"/>
          </a:xfrm>
        </p:spPr>
        <p:txBody>
          <a:bodyPr>
            <a:normAutofit/>
          </a:bodyPr>
          <a:lstStyle/>
          <a:p>
            <a:r>
              <a:rPr lang="en-US" sz="4000"/>
              <a:t>Design the resume for 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4817-D48E-47E4-A6E7-A06A20DF4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960" y="1219200"/>
            <a:ext cx="7543800" cy="39624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Can’t read text placed in headers/footers</a:t>
            </a:r>
            <a:endParaRPr lang="en-US" sz="260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Can’t read text placed in charts, tables, or text                boxes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Doesn’t care about bold, underlines, italicized, colored, or color-filled text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Doesn’t see photos embedded in resume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Scans text from left to right</a:t>
            </a:r>
            <a:endParaRPr lang="en-US" sz="260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Can read PDF’s but MS Word is more accurate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/>
              <a:t>Can’t read a .jpg</a:t>
            </a:r>
            <a:endParaRPr lang="en-US" sz="2600"/>
          </a:p>
          <a:p>
            <a:endParaRPr lang="en-US" sz="2800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97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B2FDE-2909-4058-9336-4336DAE49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03996"/>
          </a:xfrm>
        </p:spPr>
        <p:txBody>
          <a:bodyPr/>
          <a:lstStyle/>
          <a:p>
            <a:r>
              <a:rPr lang="en-US"/>
              <a:t>Learn how to analyze job postings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559C7-AAA6-43B2-8D70-AAC6952C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073" y="1620328"/>
            <a:ext cx="7543800" cy="3200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/>
              <a:t> What is the primary goal of this role?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/>
              <a:t> What are the required qualifications and preferred skills for this job?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/>
              <a:t> What traits will an ideal candidate have?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/>
              <a:t> What other words or phrases describe the role or the work?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7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82C6-F342-45E0-982D-4779A696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Keywords!!!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778EC-5A32-4129-BF42-0C379B45E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960" y="1845734"/>
            <a:ext cx="7543800" cy="34882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 Search for resumes with keywords related to job requirements</a:t>
            </a:r>
            <a:endParaRPr 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 Count and rank resumes in order of keyword frequency</a:t>
            </a:r>
            <a:endParaRPr 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 Place a higher value on more important keywords</a:t>
            </a:r>
            <a:endParaRPr 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 Uncover keyword spamming</a:t>
            </a:r>
            <a:endParaRPr 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>
                <a:ea typeface="+mn-lt"/>
                <a:cs typeface="+mn-lt"/>
              </a:rPr>
              <a:t> Rank a resume higher for using a keyword in a sentence with additional related skills</a:t>
            </a:r>
            <a:endParaRPr lang="en-US" sz="2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7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08AB-F9CF-4FB4-AFEB-B177738F1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More Keywords!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23DA-CDEB-4F9D-83B2-B3618BED4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>
                <a:ea typeface="+mn-lt"/>
                <a:cs typeface="+mn-lt"/>
              </a:rPr>
              <a:t> Use variations of keywords.</a:t>
            </a:r>
            <a:endParaRPr 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>
                <a:ea typeface="+mn-lt"/>
                <a:cs typeface="+mn-lt"/>
              </a:rPr>
              <a:t> Include location-based keywords.</a:t>
            </a:r>
            <a:endParaRPr 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>
                <a:ea typeface="+mn-lt"/>
                <a:cs typeface="+mn-lt"/>
              </a:rPr>
              <a:t> Use hard skills for the majority of your keywords and phrases.</a:t>
            </a:r>
            <a:endParaRPr lang="en-US" sz="280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>
                <a:ea typeface="+mn-lt"/>
                <a:cs typeface="+mn-lt"/>
              </a:rPr>
              <a:t> Incorporate keywords and phrases throughout your resume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94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0.xml><?xml version="1.0" encoding="utf-8"?>
<a:theme xmlns:a="http://schemas.openxmlformats.org/drawingml/2006/main" name="12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1.xml><?xml version="1.0" encoding="utf-8"?>
<a:theme xmlns:a="http://schemas.openxmlformats.org/drawingml/2006/main" name="1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2.xml><?xml version="1.0" encoding="utf-8"?>
<a:theme xmlns:a="http://schemas.openxmlformats.org/drawingml/2006/main" name="2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3.xml><?xml version="1.0" encoding="utf-8"?>
<a:theme xmlns:a="http://schemas.openxmlformats.org/drawingml/2006/main" name="3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4.xml><?xml version="1.0" encoding="utf-8"?>
<a:theme xmlns:a="http://schemas.openxmlformats.org/drawingml/2006/main" name="13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5.xml><?xml version="1.0" encoding="utf-8"?>
<a:theme xmlns:a="http://schemas.openxmlformats.org/drawingml/2006/main" name="14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6.xml><?xml version="1.0" encoding="utf-8"?>
<a:theme xmlns:a="http://schemas.openxmlformats.org/drawingml/2006/main" name="16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7.xml><?xml version="1.0" encoding="utf-8"?>
<a:theme xmlns:a="http://schemas.openxmlformats.org/drawingml/2006/main" name="17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8.xml><?xml version="1.0" encoding="utf-8"?>
<a:theme xmlns:a="http://schemas.openxmlformats.org/drawingml/2006/main" name="18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19.xml><?xml version="1.0" encoding="utf-8"?>
<a:theme xmlns:a="http://schemas.openxmlformats.org/drawingml/2006/main" name="20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2.xml><?xml version="1.0" encoding="utf-8"?>
<a:theme xmlns:a="http://schemas.openxmlformats.org/drawingml/2006/main" name="4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4.xml><?xml version="1.0" encoding="utf-8"?>
<a:theme xmlns:a="http://schemas.openxmlformats.org/drawingml/2006/main" name="6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5.xml><?xml version="1.0" encoding="utf-8"?>
<a:theme xmlns:a="http://schemas.openxmlformats.org/drawingml/2006/main" name="7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6.xml><?xml version="1.0" encoding="utf-8"?>
<a:theme xmlns:a="http://schemas.openxmlformats.org/drawingml/2006/main" name="8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7.xml><?xml version="1.0" encoding="utf-8"?>
<a:theme xmlns:a="http://schemas.openxmlformats.org/drawingml/2006/main" name="9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8.xml><?xml version="1.0" encoding="utf-8"?>
<a:theme xmlns:a="http://schemas.openxmlformats.org/drawingml/2006/main" name="10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9.xml><?xml version="1.0" encoding="utf-8"?>
<a:theme xmlns:a="http://schemas.openxmlformats.org/drawingml/2006/main" name="11_Theme1">
  <a:themeElements>
    <a:clrScheme name="Custom 2">
      <a:dk1>
        <a:srgbClr val="2F428E"/>
      </a:dk1>
      <a:lt1>
        <a:sysClr val="window" lastClr="FFFFFF"/>
      </a:lt1>
      <a:dk2>
        <a:srgbClr val="2F428E"/>
      </a:dk2>
      <a:lt2>
        <a:srgbClr val="939598"/>
      </a:lt2>
      <a:accent1>
        <a:srgbClr val="AD2531"/>
      </a:accent1>
      <a:accent2>
        <a:srgbClr val="2F428E"/>
      </a:accent2>
      <a:accent3>
        <a:srgbClr val="939598"/>
      </a:accent3>
      <a:accent4>
        <a:srgbClr val="FFFFFF"/>
      </a:accent4>
      <a:accent5>
        <a:srgbClr val="2F428E"/>
      </a:accent5>
      <a:accent6>
        <a:srgbClr val="000000"/>
      </a:accent6>
      <a:hlink>
        <a:srgbClr val="0563C1"/>
      </a:hlink>
      <a:folHlink>
        <a:srgbClr val="2F42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6146075-D44C-4BE4-99D8-BE870939EA30}" vid="{67C4073E-E539-459D-B5D5-57415133453E}"/>
    </a:ext>
  </a:extLst>
</a:theme>
</file>

<file path=ppt/theme/themeOverride1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rgbClr val="2F428E"/>
    </a:dk1>
    <a:lt1>
      <a:sysClr val="window" lastClr="FFFFFF"/>
    </a:lt1>
    <a:dk2>
      <a:srgbClr val="2F428E"/>
    </a:dk2>
    <a:lt2>
      <a:srgbClr val="939598"/>
    </a:lt2>
    <a:accent1>
      <a:srgbClr val="AD2531"/>
    </a:accent1>
    <a:accent2>
      <a:srgbClr val="2F428E"/>
    </a:accent2>
    <a:accent3>
      <a:srgbClr val="939598"/>
    </a:accent3>
    <a:accent4>
      <a:srgbClr val="FFFFFF"/>
    </a:accent4>
    <a:accent5>
      <a:srgbClr val="2F428E"/>
    </a:accent5>
    <a:accent6>
      <a:srgbClr val="000000"/>
    </a:accent6>
    <a:hlink>
      <a:srgbClr val="0563C1"/>
    </a:hlink>
    <a:folHlink>
      <a:srgbClr val="2F428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6f73f6-75e5-45dc-acd1-4b22c3c397d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06ef8e5a-ba2d-4186-b6fd-dd1e3ab39c72" xsi:nil="true"/>
    <SharedWithUsers xmlns="06ef8e5a-ba2d-4186-b6fd-dd1e3ab39c72">
      <UserInfo>
        <DisplayName>Robyn Spatichia</DisplayName>
        <AccountId>13</AccountId>
        <AccountType/>
      </UserInfo>
      <UserInfo>
        <DisplayName>Chante Allen</DisplayName>
        <AccountId>16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814EA255E09A44B8C5C66219D79543" ma:contentTypeVersion="19" ma:contentTypeDescription="Create a new document." ma:contentTypeScope="" ma:versionID="a3ac370f4c02fb567c4a9029787b4122">
  <xsd:schema xmlns:xsd="http://www.w3.org/2001/XMLSchema" xmlns:xs="http://www.w3.org/2001/XMLSchema" xmlns:p="http://schemas.microsoft.com/office/2006/metadata/properties" xmlns:ns1="http://schemas.microsoft.com/sharepoint/v3" xmlns:ns2="bd6f73f6-75e5-45dc-acd1-4b22c3c397d6" xmlns:ns3="06ef8e5a-ba2d-4186-b6fd-dd1e3ab39c72" targetNamespace="http://schemas.microsoft.com/office/2006/metadata/properties" ma:root="true" ma:fieldsID="7b512f210213d225caebf34589f11624" ns1:_="" ns2:_="" ns3:_="">
    <xsd:import namespace="http://schemas.microsoft.com/sharepoint/v3"/>
    <xsd:import namespace="bd6f73f6-75e5-45dc-acd1-4b22c3c397d6"/>
    <xsd:import namespace="06ef8e5a-ba2d-4186-b6fd-dd1e3ab39c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f73f6-75e5-45dc-acd1-4b22c3c39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97c59e3-8ccd-42b5-9f47-34e87f1dc0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f8e5a-ba2d-4186-b6fd-dd1e3ab39c7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8223e14-3088-4563-aa8b-0bcb555c2085}" ma:internalName="TaxCatchAll" ma:showField="CatchAllData" ma:web="06ef8e5a-ba2d-4186-b6fd-dd1e3ab39c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4D7994-B1DA-47FE-8276-8DC40ABE3A9C}">
  <ds:schemaRefs>
    <ds:schemaRef ds:uri="http://schemas.microsoft.com/office/2006/metadata/properties"/>
    <ds:schemaRef ds:uri="http://schemas.microsoft.com/office/infopath/2007/PartnerControls"/>
    <ds:schemaRef ds:uri="bd6f73f6-75e5-45dc-acd1-4b22c3c397d6"/>
    <ds:schemaRef ds:uri="http://schemas.microsoft.com/sharepoint/v3"/>
    <ds:schemaRef ds:uri="06ef8e5a-ba2d-4186-b6fd-dd1e3ab39c72"/>
  </ds:schemaRefs>
</ds:datastoreItem>
</file>

<file path=customXml/itemProps2.xml><?xml version="1.0" encoding="utf-8"?>
<ds:datastoreItem xmlns:ds="http://schemas.openxmlformats.org/officeDocument/2006/customXml" ds:itemID="{99600B07-A81C-4A98-AE22-460A471B5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d6f73f6-75e5-45dc-acd1-4b22c3c397d6"/>
    <ds:schemaRef ds:uri="06ef8e5a-ba2d-4186-b6fd-dd1e3ab39c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ED0666-535C-4FC5-B3C7-BF69F5F277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Application>Microsoft Office PowerPoint</Application>
  <PresentationFormat>Widescreen</PresentationFormat>
  <Slides>30</Slides>
  <Notes>2</Notes>
  <HiddenSlides>0</HiddenSlides>
  <ScaleCrop>false</ScaleCrop>
  <HeadingPairs>
    <vt:vector size="4" baseType="variant">
      <vt:variant>
        <vt:lpstr>Theme</vt:lpstr>
      </vt:variant>
      <vt:variant>
        <vt:i4>19</vt:i4>
      </vt:variant>
      <vt:variant>
        <vt:lpstr>Slide Titles</vt:lpstr>
      </vt:variant>
      <vt:variant>
        <vt:i4>30</vt:i4>
      </vt:variant>
    </vt:vector>
  </HeadingPairs>
  <TitlesOfParts>
    <vt:vector size="49" baseType="lpstr">
      <vt:lpstr>Theme1</vt:lpstr>
      <vt:lpstr>4_Theme1</vt:lpstr>
      <vt:lpstr>5_Theme1</vt:lpstr>
      <vt:lpstr>6_Theme1</vt:lpstr>
      <vt:lpstr>7_Theme1</vt:lpstr>
      <vt:lpstr>8_Theme1</vt:lpstr>
      <vt:lpstr>9_Theme1</vt:lpstr>
      <vt:lpstr>10_Theme1</vt:lpstr>
      <vt:lpstr>11_Theme1</vt:lpstr>
      <vt:lpstr>12_Theme1</vt:lpstr>
      <vt:lpstr>1_Theme1</vt:lpstr>
      <vt:lpstr>2_Theme1</vt:lpstr>
      <vt:lpstr>3_Theme1</vt:lpstr>
      <vt:lpstr>13_Theme1</vt:lpstr>
      <vt:lpstr>14_Theme1</vt:lpstr>
      <vt:lpstr>16_Theme1</vt:lpstr>
      <vt:lpstr>17_Theme1</vt:lpstr>
      <vt:lpstr>18_Theme1</vt:lpstr>
      <vt:lpstr>20_Theme1</vt:lpstr>
      <vt:lpstr>Resume Revival </vt:lpstr>
      <vt:lpstr>Resume Writing 101</vt:lpstr>
      <vt:lpstr>Know your audience</vt:lpstr>
      <vt:lpstr>Narrow down the job target</vt:lpstr>
      <vt:lpstr>Applicant Tracking Systems</vt:lpstr>
      <vt:lpstr>Design the resume for ATS</vt:lpstr>
      <vt:lpstr>Learn how to analyze job postings</vt:lpstr>
      <vt:lpstr>Keywords!!!</vt:lpstr>
      <vt:lpstr>More Keywords!</vt:lpstr>
      <vt:lpstr>Hard skills vs soft skills</vt:lpstr>
      <vt:lpstr>Accomplishments!</vt:lpstr>
      <vt:lpstr>Accomplishments!</vt:lpstr>
      <vt:lpstr>Accomplishments</vt:lpstr>
      <vt:lpstr>Accomplishment examples</vt:lpstr>
      <vt:lpstr>Resume Requirements</vt:lpstr>
      <vt:lpstr>Resume font styles used to defeat ATS</vt:lpstr>
      <vt:lpstr>PowerPoint Presentation</vt:lpstr>
      <vt:lpstr>NEVER include…</vt:lpstr>
      <vt:lpstr>Types of resumes </vt:lpstr>
      <vt:lpstr>Chronological Resume</vt:lpstr>
      <vt:lpstr>PowerPoint Presentation</vt:lpstr>
      <vt:lpstr>PowerPoint Presentation</vt:lpstr>
      <vt:lpstr>FUNCTIONAL RESUME-HEADINGS</vt:lpstr>
      <vt:lpstr>PowerPoint Presentation</vt:lpstr>
      <vt:lpstr>PowerPoint Presentation</vt:lpstr>
      <vt:lpstr>The modern resume</vt:lpstr>
      <vt:lpstr>Job Scan</vt:lpstr>
      <vt:lpstr>Resume Scanning sites</vt:lpstr>
      <vt:lpstr>Questions? </vt:lpstr>
      <vt:lpstr>Alex Henry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Revival </dc:title>
  <dc:creator>lab20</dc:creator>
  <cp:revision>240</cp:revision>
  <dcterms:created xsi:type="dcterms:W3CDTF">2013-05-01T13:29:06Z</dcterms:created>
  <dcterms:modified xsi:type="dcterms:W3CDTF">2022-12-20T22:41:59Z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0x01010056814EA255E09A44B8C5C66219D79543</vt:lpwstr>
  </property>
  <property fmtid="{D5CDD505-2E9C-101B-9397-08002B2CF9AE}" pid="3" name="Order">
    <vt:r8>22600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