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8" r:id="rId7"/>
    <p:sldId id="277" r:id="rId8"/>
    <p:sldId id="278" r:id="rId9"/>
    <p:sldId id="279" r:id="rId10"/>
    <p:sldId id="275" r:id="rId11"/>
    <p:sldId id="2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5" d="100"/>
          <a:sy n="95" d="100"/>
        </p:scale>
        <p:origin x="104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6592-48BA-4611-8DDF-A54FACAD9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899484"/>
            <a:ext cx="7766936" cy="1646302"/>
          </a:xfrm>
        </p:spPr>
        <p:txBody>
          <a:bodyPr/>
          <a:lstStyle/>
          <a:p>
            <a:r>
              <a:rPr lang="en-US" dirty="0"/>
              <a:t>Preparing Job Search for the New Year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48148D-2B0B-4118-B1C6-CD34A21B9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906510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 Elizabeth Chapter – Joseph’s People</a:t>
            </a:r>
          </a:p>
          <a:p>
            <a:r>
              <a:rPr lang="en-US" dirty="0"/>
              <a:t>20Dec2022</a:t>
            </a:r>
          </a:p>
          <a:p>
            <a:r>
              <a:rPr lang="en-US" dirty="0"/>
              <a:t>Dan Winand</a:t>
            </a:r>
          </a:p>
        </p:txBody>
      </p:sp>
    </p:spTree>
    <p:extLst>
      <p:ext uri="{BB962C8B-B14F-4D97-AF65-F5344CB8AC3E}">
        <p14:creationId xmlns:p14="http://schemas.microsoft.com/office/powerpoint/2010/main" val="234160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2C3C-B31B-40C5-9E70-E7772CC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5301-0F50-489C-B70B-D40DB9E2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222" y="1269999"/>
            <a:ext cx="8596668" cy="5182755"/>
          </a:xfrm>
        </p:spPr>
        <p:txBody>
          <a:bodyPr>
            <a:normAutofit/>
          </a:bodyPr>
          <a:lstStyle/>
          <a:p>
            <a:r>
              <a:rPr lang="en-US" sz="2400" dirty="0"/>
              <a:t>Current State of Job Search Assessment</a:t>
            </a:r>
          </a:p>
          <a:p>
            <a:r>
              <a:rPr lang="en-US" sz="2400" dirty="0"/>
              <a:t>End of Year Challenges/Opportunities</a:t>
            </a:r>
          </a:p>
          <a:p>
            <a:r>
              <a:rPr lang="en-US" sz="2400" dirty="0"/>
              <a:t>Plan for success in 2023</a:t>
            </a:r>
          </a:p>
        </p:txBody>
      </p:sp>
    </p:spTree>
    <p:extLst>
      <p:ext uri="{BB962C8B-B14F-4D97-AF65-F5344CB8AC3E}">
        <p14:creationId xmlns:p14="http://schemas.microsoft.com/office/powerpoint/2010/main" val="3674705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2C3C-B31B-40C5-9E70-E7772CC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 of Job Search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5301-0F50-489C-B70B-D40DB9E2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222" y="1269999"/>
            <a:ext cx="8596668" cy="5182755"/>
          </a:xfrm>
        </p:spPr>
        <p:txBody>
          <a:bodyPr>
            <a:normAutofit/>
          </a:bodyPr>
          <a:lstStyle/>
          <a:p>
            <a:r>
              <a:rPr lang="en-US" sz="2400" dirty="0"/>
              <a:t>Reflect on </a:t>
            </a:r>
            <a:r>
              <a:rPr lang="en-US" sz="2600" dirty="0"/>
              <a:t>what is and isn’t working</a:t>
            </a:r>
          </a:p>
          <a:p>
            <a:pPr lvl="1"/>
            <a:r>
              <a:rPr lang="en-US" sz="2400" dirty="0"/>
              <a:t>Are you blindly applying to jobs without using connections?</a:t>
            </a:r>
          </a:p>
          <a:p>
            <a:pPr lvl="1"/>
            <a:r>
              <a:rPr lang="en-US" sz="2400" dirty="0"/>
              <a:t>Are you spending too little time? Too much?</a:t>
            </a:r>
          </a:p>
          <a:p>
            <a:pPr lvl="1"/>
            <a:r>
              <a:rPr lang="en-US" sz="2400" dirty="0"/>
              <a:t>Are you not using metrics?</a:t>
            </a:r>
          </a:p>
          <a:p>
            <a:r>
              <a:rPr lang="en-US" sz="2600" dirty="0"/>
              <a:t>Follow up on folks that didn’t get back to you</a:t>
            </a:r>
          </a:p>
          <a:p>
            <a:pPr lvl="1"/>
            <a:r>
              <a:rPr lang="en-US" sz="2400" dirty="0"/>
              <a:t>You may have just fell off the radar</a:t>
            </a:r>
          </a:p>
          <a:p>
            <a:pPr lvl="1"/>
            <a:r>
              <a:rPr lang="en-US" sz="2400" dirty="0"/>
              <a:t>Now may be the right time</a:t>
            </a:r>
          </a:p>
          <a:p>
            <a:r>
              <a:rPr lang="en-US" sz="2600" dirty="0"/>
              <a:t>Check in on jobs where you were not selected</a:t>
            </a:r>
          </a:p>
          <a:p>
            <a:pPr lvl="1"/>
            <a:r>
              <a:rPr lang="en-US" sz="2400" dirty="0"/>
              <a:t>Sometime #1 candidate drops out or moves on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71340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2C3C-B31B-40C5-9E70-E7772CC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Year Challenges/Opportunities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5301-0F50-489C-B70B-D40DB9E2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222" y="1269999"/>
            <a:ext cx="8596668" cy="5182755"/>
          </a:xfrm>
        </p:spPr>
        <p:txBody>
          <a:bodyPr>
            <a:normAutofit/>
          </a:bodyPr>
          <a:lstStyle/>
          <a:p>
            <a:r>
              <a:rPr lang="en-US" sz="2400" dirty="0"/>
              <a:t>Natural hiring slowdown after Thanksgiving</a:t>
            </a:r>
          </a:p>
          <a:p>
            <a:pPr lvl="1"/>
            <a:r>
              <a:rPr lang="en-US" sz="2200" dirty="0"/>
              <a:t>Focus on end of year activities</a:t>
            </a:r>
          </a:p>
          <a:p>
            <a:pPr lvl="1"/>
            <a:r>
              <a:rPr lang="en-US" sz="2200" dirty="0"/>
              <a:t>Budgets expended</a:t>
            </a:r>
          </a:p>
          <a:p>
            <a:r>
              <a:rPr lang="en-US" sz="2400" dirty="0"/>
              <a:t>Hard to contact folks</a:t>
            </a:r>
          </a:p>
          <a:p>
            <a:pPr lvl="1"/>
            <a:r>
              <a:rPr lang="en-US" sz="2200" dirty="0"/>
              <a:t>Vacations or workloads</a:t>
            </a:r>
          </a:p>
          <a:p>
            <a:pPr lvl="1"/>
            <a:r>
              <a:rPr lang="en-US" sz="2200" dirty="0"/>
              <a:t>Still try – sometimes folks are available due to lessened workloads</a:t>
            </a:r>
          </a:p>
          <a:p>
            <a:r>
              <a:rPr lang="en-US" sz="2400" dirty="0"/>
              <a:t>Networking challenges</a:t>
            </a:r>
          </a:p>
          <a:p>
            <a:pPr lvl="1"/>
            <a:r>
              <a:rPr lang="en-US" sz="2200" dirty="0"/>
              <a:t> Fewer events</a:t>
            </a:r>
          </a:p>
          <a:p>
            <a:r>
              <a:rPr lang="en-US" sz="2400" dirty="0"/>
              <a:t>Awkward questions from family and friends</a:t>
            </a:r>
          </a:p>
          <a:p>
            <a:pPr lvl="1"/>
            <a:r>
              <a:rPr lang="en-US" sz="2200" dirty="0"/>
              <a:t>Create allies in your job search</a:t>
            </a:r>
          </a:p>
          <a:p>
            <a:pPr lvl="1"/>
            <a:endParaRPr lang="en-US" sz="22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82611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2C3C-B31B-40C5-9E70-E7772CC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Success in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5301-0F50-489C-B70B-D40DB9E2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222" y="1269999"/>
            <a:ext cx="8596668" cy="5182755"/>
          </a:xfrm>
        </p:spPr>
        <p:txBody>
          <a:bodyPr>
            <a:normAutofit/>
          </a:bodyPr>
          <a:lstStyle/>
          <a:p>
            <a:r>
              <a:rPr lang="en-US" sz="2400" dirty="0"/>
              <a:t>Prep for January uptick in opportunities</a:t>
            </a:r>
          </a:p>
          <a:p>
            <a:pPr lvl="1"/>
            <a:r>
              <a:rPr lang="en-US" sz="2200" dirty="0"/>
              <a:t>One of the most active hiring periods of the year</a:t>
            </a:r>
          </a:p>
          <a:p>
            <a:pPr lvl="1"/>
            <a:r>
              <a:rPr lang="en-US" sz="2200" dirty="0"/>
              <a:t>Budgets are refreshed and objectives are finalized</a:t>
            </a:r>
          </a:p>
          <a:p>
            <a:r>
              <a:rPr lang="en-US" sz="2400" dirty="0"/>
              <a:t>Review employment trends for 2023</a:t>
            </a:r>
          </a:p>
          <a:p>
            <a:pPr lvl="1"/>
            <a:r>
              <a:rPr lang="en-US" sz="2200" dirty="0"/>
              <a:t>Job sectors that are growing – focus on these</a:t>
            </a:r>
          </a:p>
          <a:p>
            <a:pPr lvl="1"/>
            <a:r>
              <a:rPr lang="en-US" sz="2200" dirty="0"/>
              <a:t>Economic trends impacting employment – geopolitical, economic, </a:t>
            </a:r>
            <a:r>
              <a:rPr lang="en-US" sz="2200" dirty="0" err="1"/>
              <a:t>etc</a:t>
            </a:r>
            <a:endParaRPr lang="en-US" sz="2200" dirty="0"/>
          </a:p>
          <a:p>
            <a:pPr lvl="1"/>
            <a:r>
              <a:rPr lang="en-US" sz="2200" dirty="0"/>
              <a:t>Remote vs onsite requirements</a:t>
            </a:r>
          </a:p>
          <a:p>
            <a:r>
              <a:rPr lang="en-US" sz="2400" dirty="0"/>
              <a:t>Reach out to old friends and coworkers and connect </a:t>
            </a:r>
          </a:p>
          <a:p>
            <a:pPr lvl="1"/>
            <a:r>
              <a:rPr lang="en-US" sz="2200" dirty="0"/>
              <a:t>People are amenable to reconnect</a:t>
            </a:r>
          </a:p>
          <a:p>
            <a:endParaRPr lang="en-US" sz="2400" dirty="0"/>
          </a:p>
          <a:p>
            <a:endParaRPr lang="en-US" sz="24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90995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2C3C-B31B-40C5-9E70-E7772CC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Success in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5301-0F50-489C-B70B-D40DB9E2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222" y="1269999"/>
            <a:ext cx="8596668" cy="5182755"/>
          </a:xfrm>
        </p:spPr>
        <p:txBody>
          <a:bodyPr>
            <a:normAutofit/>
          </a:bodyPr>
          <a:lstStyle/>
          <a:p>
            <a:r>
              <a:rPr lang="en-US" sz="2400" dirty="0"/>
              <a:t>Utilize downtime to learn new skills</a:t>
            </a:r>
          </a:p>
          <a:p>
            <a:pPr lvl="1"/>
            <a:r>
              <a:rPr lang="en-US" sz="2200" dirty="0"/>
              <a:t>Specific to career aspirations</a:t>
            </a:r>
          </a:p>
          <a:p>
            <a:pPr lvl="1"/>
            <a:r>
              <a:rPr lang="en-US" sz="2200" dirty="0"/>
              <a:t>Free training – LinkedIn, EdX, </a:t>
            </a:r>
            <a:r>
              <a:rPr lang="en-US" sz="2200" dirty="0" err="1"/>
              <a:t>Youtube</a:t>
            </a:r>
            <a:endParaRPr lang="en-US" sz="2200" dirty="0"/>
          </a:p>
          <a:p>
            <a:pPr lvl="1"/>
            <a:r>
              <a:rPr lang="en-US" sz="2200" dirty="0"/>
              <a:t>Practice Zoom/</a:t>
            </a:r>
            <a:r>
              <a:rPr lang="en-US" sz="2200"/>
              <a:t>Teams interviews</a:t>
            </a:r>
            <a:endParaRPr lang="en-US" sz="2200" dirty="0"/>
          </a:p>
          <a:p>
            <a:r>
              <a:rPr lang="en-US" sz="2400" dirty="0"/>
              <a:t>Update job search materials</a:t>
            </a:r>
          </a:p>
          <a:p>
            <a:pPr lvl="1"/>
            <a:r>
              <a:rPr lang="en-US" sz="2200" dirty="0"/>
              <a:t>Refine resume</a:t>
            </a:r>
          </a:p>
          <a:p>
            <a:pPr lvl="1"/>
            <a:r>
              <a:rPr lang="en-US" sz="2200" dirty="0"/>
              <a:t>Update LinkedIn profile</a:t>
            </a:r>
          </a:p>
          <a:p>
            <a:pPr lvl="1"/>
            <a:r>
              <a:rPr lang="en-US" sz="2200" dirty="0"/>
              <a:t>Polish elevator speech</a:t>
            </a:r>
          </a:p>
          <a:p>
            <a:r>
              <a:rPr lang="en-US" sz="2400" dirty="0"/>
              <a:t>Get name out on social media</a:t>
            </a:r>
          </a:p>
          <a:p>
            <a:pPr lvl="1"/>
            <a:r>
              <a:rPr lang="en-US" sz="2200" dirty="0"/>
              <a:t>Write article on LI or link to post and comment</a:t>
            </a:r>
          </a:p>
          <a:p>
            <a:pPr lvl="1"/>
            <a:r>
              <a:rPr lang="en-US" sz="2200" dirty="0"/>
              <a:t>Twitter, Instagram, </a:t>
            </a:r>
            <a:r>
              <a:rPr lang="en-US" sz="2200" dirty="0" err="1"/>
              <a:t>etc</a:t>
            </a:r>
            <a:endParaRPr lang="en-US" sz="2200" dirty="0"/>
          </a:p>
          <a:p>
            <a:endParaRPr lang="en-US" sz="24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51589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AC52F-397D-4234-ABE2-B90AE89BF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479612"/>
          </a:xfrm>
        </p:spPr>
        <p:txBody>
          <a:bodyPr>
            <a:normAutofit/>
          </a:bodyPr>
          <a:lstStyle/>
          <a:p>
            <a:r>
              <a:rPr lang="en-US" sz="2400" dirty="0"/>
              <a:t>Final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6350-5839-46C6-A31E-E3F05E0D2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43853"/>
            <a:ext cx="9313832" cy="5472953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rgbClr val="333333"/>
                </a:solidFill>
                <a:latin typeface="Trebuchet MS" panose="020B0603020202020204" pitchFamily="34" charset="0"/>
              </a:rPr>
              <a:t>ABC – Always Be Connecting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Be prepared when the opportunity arises</a:t>
            </a:r>
          </a:p>
          <a:p>
            <a:pPr lvl="1"/>
            <a:r>
              <a:rPr lang="en-US" sz="24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Elevator speech – quickly articulat</a:t>
            </a: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 what you are looking for</a:t>
            </a:r>
            <a:endParaRPr lang="en-US" sz="24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People want to help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Make it easy for people to help you</a:t>
            </a:r>
          </a:p>
          <a:p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Pay it forward</a:t>
            </a:r>
          </a:p>
          <a:p>
            <a:pPr lvl="1"/>
            <a:r>
              <a:rPr lang="en-US" sz="24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Ask new contact if you can help them</a:t>
            </a:r>
            <a:endParaRPr lang="en-US" sz="2400" b="0" i="0" dirty="0">
              <a:solidFill>
                <a:srgbClr val="333333"/>
              </a:solidFill>
              <a:effectLst/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65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6592-48BA-4611-8DDF-A54FACAD9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899484"/>
            <a:ext cx="7766936" cy="1646302"/>
          </a:xfrm>
        </p:spPr>
        <p:txBody>
          <a:bodyPr/>
          <a:lstStyle/>
          <a:p>
            <a:pPr algn="ctr"/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6888926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0F92B46D7408418D812B3AF823CC75" ma:contentTypeVersion="10" ma:contentTypeDescription="Create a new document." ma:contentTypeScope="" ma:versionID="00df4280faf79a147ebbf74d746a05af">
  <xsd:schema xmlns:xsd="http://www.w3.org/2001/XMLSchema" xmlns:xs="http://www.w3.org/2001/XMLSchema" xmlns:p="http://schemas.microsoft.com/office/2006/metadata/properties" xmlns:ns3="831152ba-ee60-4516-94ce-c1bac0f5e49c" targetNamespace="http://schemas.microsoft.com/office/2006/metadata/properties" ma:root="true" ma:fieldsID="c84a9a085bc055e032032dba58490ea9" ns3:_="">
    <xsd:import namespace="831152ba-ee60-4516-94ce-c1bac0f5e4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1152ba-ee60-4516-94ce-c1bac0f5e4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142EB5-409E-42B7-83C0-A3D477EEBE8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31152ba-ee60-4516-94ce-c1bac0f5e49c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18EF37F-E856-417B-A4B4-3E501353F4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D52318-F38F-4583-85F8-83C67A9603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1152ba-ee60-4516-94ce-c1bac0f5e4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9093</TotalTime>
  <Words>347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Preparing Job Search for the New Year</vt:lpstr>
      <vt:lpstr>Agenda</vt:lpstr>
      <vt:lpstr>Current State of Job Search Assessment</vt:lpstr>
      <vt:lpstr>End of Year Challenges/Opportunities</vt:lpstr>
      <vt:lpstr>Plan for Success in 2023</vt:lpstr>
      <vt:lpstr>Plan for Success in 2023</vt:lpstr>
      <vt:lpstr>Final Thoughts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Search during COVID-19 Pandemic – Skills to Succeed</dc:title>
  <dc:creator>Dan Winand</dc:creator>
  <cp:lastModifiedBy>Winand</cp:lastModifiedBy>
  <cp:revision>19</cp:revision>
  <dcterms:created xsi:type="dcterms:W3CDTF">2020-05-15T15:00:56Z</dcterms:created>
  <dcterms:modified xsi:type="dcterms:W3CDTF">2022-12-19T23:54:46Z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0x010100340F92B46D7408418D812B3AF823CC75</vt:lpwstr>
  </property>
</Properties>
</file>