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1" r:id="rId3"/>
    <p:sldId id="258" r:id="rId4"/>
    <p:sldId id="262"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3" d="100"/>
          <a:sy n="63" d="100"/>
        </p:scale>
        <p:origin x="804" y="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1570A4-6702-407E-8592-C3C6B423A16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9C7599C-D296-4AE6-9962-C95BEFF8970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9496F4A-2136-4A30-9208-C4D2DCC89DB6}"/>
              </a:ext>
            </a:extLst>
          </p:cNvPr>
          <p:cNvSpPr>
            <a:spLocks noGrp="1"/>
          </p:cNvSpPr>
          <p:nvPr>
            <p:ph type="dt" sz="half" idx="10"/>
          </p:nvPr>
        </p:nvSpPr>
        <p:spPr/>
        <p:txBody>
          <a:bodyPr/>
          <a:lstStyle/>
          <a:p>
            <a:fld id="{4A347615-5D66-43C6-B14B-4D9EAA9C1272}" type="datetimeFigureOut">
              <a:rPr lang="en-US" smtClean="0"/>
              <a:t>4/18/2022</a:t>
            </a:fld>
            <a:endParaRPr lang="en-US"/>
          </a:p>
        </p:txBody>
      </p:sp>
      <p:sp>
        <p:nvSpPr>
          <p:cNvPr id="5" name="Footer Placeholder 4">
            <a:extLst>
              <a:ext uri="{FF2B5EF4-FFF2-40B4-BE49-F238E27FC236}">
                <a16:creationId xmlns:a16="http://schemas.microsoft.com/office/drawing/2014/main" id="{326D9A73-EFE3-47CC-84E3-C382A85A2DC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A166FE9-753A-4598-A119-5E7F109ED713}"/>
              </a:ext>
            </a:extLst>
          </p:cNvPr>
          <p:cNvSpPr>
            <a:spLocks noGrp="1"/>
          </p:cNvSpPr>
          <p:nvPr>
            <p:ph type="sldNum" sz="quarter" idx="12"/>
          </p:nvPr>
        </p:nvSpPr>
        <p:spPr/>
        <p:txBody>
          <a:bodyPr/>
          <a:lstStyle/>
          <a:p>
            <a:fld id="{D9F40BF4-E0D3-40FB-B0AF-D74E3524B37B}" type="slidenum">
              <a:rPr lang="en-US" smtClean="0"/>
              <a:t>‹#›</a:t>
            </a:fld>
            <a:endParaRPr lang="en-US"/>
          </a:p>
        </p:txBody>
      </p:sp>
    </p:spTree>
    <p:extLst>
      <p:ext uri="{BB962C8B-B14F-4D97-AF65-F5344CB8AC3E}">
        <p14:creationId xmlns:p14="http://schemas.microsoft.com/office/powerpoint/2010/main" val="15227675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67B91F-C51A-4A3D-B2AC-8D520799A1B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A81D0C3-7EC5-40E5-BFB1-E95D035BF2A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266B6A1-F944-4D89-AFB5-0D12326914B7}"/>
              </a:ext>
            </a:extLst>
          </p:cNvPr>
          <p:cNvSpPr>
            <a:spLocks noGrp="1"/>
          </p:cNvSpPr>
          <p:nvPr>
            <p:ph type="dt" sz="half" idx="10"/>
          </p:nvPr>
        </p:nvSpPr>
        <p:spPr/>
        <p:txBody>
          <a:bodyPr/>
          <a:lstStyle/>
          <a:p>
            <a:fld id="{4A347615-5D66-43C6-B14B-4D9EAA9C1272}" type="datetimeFigureOut">
              <a:rPr lang="en-US" smtClean="0"/>
              <a:t>4/18/2022</a:t>
            </a:fld>
            <a:endParaRPr lang="en-US"/>
          </a:p>
        </p:txBody>
      </p:sp>
      <p:sp>
        <p:nvSpPr>
          <p:cNvPr id="5" name="Footer Placeholder 4">
            <a:extLst>
              <a:ext uri="{FF2B5EF4-FFF2-40B4-BE49-F238E27FC236}">
                <a16:creationId xmlns:a16="http://schemas.microsoft.com/office/drawing/2014/main" id="{58E1A4C5-DE17-44E8-B5AC-43A487A30A1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EC2EFE0-11CF-4717-87F1-C415F96FB4C2}"/>
              </a:ext>
            </a:extLst>
          </p:cNvPr>
          <p:cNvSpPr>
            <a:spLocks noGrp="1"/>
          </p:cNvSpPr>
          <p:nvPr>
            <p:ph type="sldNum" sz="quarter" idx="12"/>
          </p:nvPr>
        </p:nvSpPr>
        <p:spPr/>
        <p:txBody>
          <a:bodyPr/>
          <a:lstStyle/>
          <a:p>
            <a:fld id="{D9F40BF4-E0D3-40FB-B0AF-D74E3524B37B}" type="slidenum">
              <a:rPr lang="en-US" smtClean="0"/>
              <a:t>‹#›</a:t>
            </a:fld>
            <a:endParaRPr lang="en-US"/>
          </a:p>
        </p:txBody>
      </p:sp>
    </p:spTree>
    <p:extLst>
      <p:ext uri="{BB962C8B-B14F-4D97-AF65-F5344CB8AC3E}">
        <p14:creationId xmlns:p14="http://schemas.microsoft.com/office/powerpoint/2010/main" val="22772307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1CA9312-0611-4F74-BCA2-13B24BC19F3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79186F2-C4BB-459C-8AD3-789AF20D7EC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9FD6549-0577-41EE-AC02-9E1FB5CCF575}"/>
              </a:ext>
            </a:extLst>
          </p:cNvPr>
          <p:cNvSpPr>
            <a:spLocks noGrp="1"/>
          </p:cNvSpPr>
          <p:nvPr>
            <p:ph type="dt" sz="half" idx="10"/>
          </p:nvPr>
        </p:nvSpPr>
        <p:spPr/>
        <p:txBody>
          <a:bodyPr/>
          <a:lstStyle/>
          <a:p>
            <a:fld id="{4A347615-5D66-43C6-B14B-4D9EAA9C1272}" type="datetimeFigureOut">
              <a:rPr lang="en-US" smtClean="0"/>
              <a:t>4/18/2022</a:t>
            </a:fld>
            <a:endParaRPr lang="en-US"/>
          </a:p>
        </p:txBody>
      </p:sp>
      <p:sp>
        <p:nvSpPr>
          <p:cNvPr id="5" name="Footer Placeholder 4">
            <a:extLst>
              <a:ext uri="{FF2B5EF4-FFF2-40B4-BE49-F238E27FC236}">
                <a16:creationId xmlns:a16="http://schemas.microsoft.com/office/drawing/2014/main" id="{9B652394-9E85-4031-91CC-3A9C5C5666A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5B0A2E8-6B41-4911-A5FF-0F710D5B91FD}"/>
              </a:ext>
            </a:extLst>
          </p:cNvPr>
          <p:cNvSpPr>
            <a:spLocks noGrp="1"/>
          </p:cNvSpPr>
          <p:nvPr>
            <p:ph type="sldNum" sz="quarter" idx="12"/>
          </p:nvPr>
        </p:nvSpPr>
        <p:spPr/>
        <p:txBody>
          <a:bodyPr/>
          <a:lstStyle/>
          <a:p>
            <a:fld id="{D9F40BF4-E0D3-40FB-B0AF-D74E3524B37B}" type="slidenum">
              <a:rPr lang="en-US" smtClean="0"/>
              <a:t>‹#›</a:t>
            </a:fld>
            <a:endParaRPr lang="en-US"/>
          </a:p>
        </p:txBody>
      </p:sp>
    </p:spTree>
    <p:extLst>
      <p:ext uri="{BB962C8B-B14F-4D97-AF65-F5344CB8AC3E}">
        <p14:creationId xmlns:p14="http://schemas.microsoft.com/office/powerpoint/2010/main" val="20384736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7F1335-3A6C-457C-AC51-E108B3E5D07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0E5DCDB-C276-459B-A9FA-AEC05D7EBFB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7EB4861-7BFD-4B5B-9BE4-4883A2C14E82}"/>
              </a:ext>
            </a:extLst>
          </p:cNvPr>
          <p:cNvSpPr>
            <a:spLocks noGrp="1"/>
          </p:cNvSpPr>
          <p:nvPr>
            <p:ph type="dt" sz="half" idx="10"/>
          </p:nvPr>
        </p:nvSpPr>
        <p:spPr/>
        <p:txBody>
          <a:bodyPr/>
          <a:lstStyle/>
          <a:p>
            <a:fld id="{4A347615-5D66-43C6-B14B-4D9EAA9C1272}" type="datetimeFigureOut">
              <a:rPr lang="en-US" smtClean="0"/>
              <a:t>4/18/2022</a:t>
            </a:fld>
            <a:endParaRPr lang="en-US"/>
          </a:p>
        </p:txBody>
      </p:sp>
      <p:sp>
        <p:nvSpPr>
          <p:cNvPr id="5" name="Footer Placeholder 4">
            <a:extLst>
              <a:ext uri="{FF2B5EF4-FFF2-40B4-BE49-F238E27FC236}">
                <a16:creationId xmlns:a16="http://schemas.microsoft.com/office/drawing/2014/main" id="{76FC46A6-A2CC-476A-85C0-8459902E1A1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EF0CA13-4B41-4177-B99B-59DB12C97742}"/>
              </a:ext>
            </a:extLst>
          </p:cNvPr>
          <p:cNvSpPr>
            <a:spLocks noGrp="1"/>
          </p:cNvSpPr>
          <p:nvPr>
            <p:ph type="sldNum" sz="quarter" idx="12"/>
          </p:nvPr>
        </p:nvSpPr>
        <p:spPr/>
        <p:txBody>
          <a:bodyPr/>
          <a:lstStyle/>
          <a:p>
            <a:fld id="{D9F40BF4-E0D3-40FB-B0AF-D74E3524B37B}" type="slidenum">
              <a:rPr lang="en-US" smtClean="0"/>
              <a:t>‹#›</a:t>
            </a:fld>
            <a:endParaRPr lang="en-US"/>
          </a:p>
        </p:txBody>
      </p:sp>
    </p:spTree>
    <p:extLst>
      <p:ext uri="{BB962C8B-B14F-4D97-AF65-F5344CB8AC3E}">
        <p14:creationId xmlns:p14="http://schemas.microsoft.com/office/powerpoint/2010/main" val="16664121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A3833D-32B9-43AA-8661-7EB0DCB2045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E5F466E-74D7-40A6-B18F-76A8E2EEE6F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F4C31AE-BB47-4DAD-9A74-8CBC767CCDEC}"/>
              </a:ext>
            </a:extLst>
          </p:cNvPr>
          <p:cNvSpPr>
            <a:spLocks noGrp="1"/>
          </p:cNvSpPr>
          <p:nvPr>
            <p:ph type="dt" sz="half" idx="10"/>
          </p:nvPr>
        </p:nvSpPr>
        <p:spPr/>
        <p:txBody>
          <a:bodyPr/>
          <a:lstStyle/>
          <a:p>
            <a:fld id="{4A347615-5D66-43C6-B14B-4D9EAA9C1272}" type="datetimeFigureOut">
              <a:rPr lang="en-US" smtClean="0"/>
              <a:t>4/18/2022</a:t>
            </a:fld>
            <a:endParaRPr lang="en-US"/>
          </a:p>
        </p:txBody>
      </p:sp>
      <p:sp>
        <p:nvSpPr>
          <p:cNvPr id="5" name="Footer Placeholder 4">
            <a:extLst>
              <a:ext uri="{FF2B5EF4-FFF2-40B4-BE49-F238E27FC236}">
                <a16:creationId xmlns:a16="http://schemas.microsoft.com/office/drawing/2014/main" id="{C32EC73C-A4F1-4E5C-8236-7A66BCDE7C9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EF948B1-D84E-4350-AF11-9C9286C17B0F}"/>
              </a:ext>
            </a:extLst>
          </p:cNvPr>
          <p:cNvSpPr>
            <a:spLocks noGrp="1"/>
          </p:cNvSpPr>
          <p:nvPr>
            <p:ph type="sldNum" sz="quarter" idx="12"/>
          </p:nvPr>
        </p:nvSpPr>
        <p:spPr/>
        <p:txBody>
          <a:bodyPr/>
          <a:lstStyle/>
          <a:p>
            <a:fld id="{D9F40BF4-E0D3-40FB-B0AF-D74E3524B37B}" type="slidenum">
              <a:rPr lang="en-US" smtClean="0"/>
              <a:t>‹#›</a:t>
            </a:fld>
            <a:endParaRPr lang="en-US"/>
          </a:p>
        </p:txBody>
      </p:sp>
    </p:spTree>
    <p:extLst>
      <p:ext uri="{BB962C8B-B14F-4D97-AF65-F5344CB8AC3E}">
        <p14:creationId xmlns:p14="http://schemas.microsoft.com/office/powerpoint/2010/main" val="28949672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930D54-348B-40E7-B3A0-E41E2B4002C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E9B82F9-1B26-483A-8D08-8C4B18F267B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2C485EA-57F4-45DF-8B67-9EF0A2C8AF3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BB76B3F-2326-42D8-B50A-4421C71F11FC}"/>
              </a:ext>
            </a:extLst>
          </p:cNvPr>
          <p:cNvSpPr>
            <a:spLocks noGrp="1"/>
          </p:cNvSpPr>
          <p:nvPr>
            <p:ph type="dt" sz="half" idx="10"/>
          </p:nvPr>
        </p:nvSpPr>
        <p:spPr/>
        <p:txBody>
          <a:bodyPr/>
          <a:lstStyle/>
          <a:p>
            <a:fld id="{4A347615-5D66-43C6-B14B-4D9EAA9C1272}" type="datetimeFigureOut">
              <a:rPr lang="en-US" smtClean="0"/>
              <a:t>4/18/2022</a:t>
            </a:fld>
            <a:endParaRPr lang="en-US"/>
          </a:p>
        </p:txBody>
      </p:sp>
      <p:sp>
        <p:nvSpPr>
          <p:cNvPr id="6" name="Footer Placeholder 5">
            <a:extLst>
              <a:ext uri="{FF2B5EF4-FFF2-40B4-BE49-F238E27FC236}">
                <a16:creationId xmlns:a16="http://schemas.microsoft.com/office/drawing/2014/main" id="{AD1188C8-2B66-47DF-B3F5-1AD49809EA9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E819FE6-F8D3-4BAD-8B34-F236B8AF4AF3}"/>
              </a:ext>
            </a:extLst>
          </p:cNvPr>
          <p:cNvSpPr>
            <a:spLocks noGrp="1"/>
          </p:cNvSpPr>
          <p:nvPr>
            <p:ph type="sldNum" sz="quarter" idx="12"/>
          </p:nvPr>
        </p:nvSpPr>
        <p:spPr/>
        <p:txBody>
          <a:bodyPr/>
          <a:lstStyle/>
          <a:p>
            <a:fld id="{D9F40BF4-E0D3-40FB-B0AF-D74E3524B37B}" type="slidenum">
              <a:rPr lang="en-US" smtClean="0"/>
              <a:t>‹#›</a:t>
            </a:fld>
            <a:endParaRPr lang="en-US"/>
          </a:p>
        </p:txBody>
      </p:sp>
    </p:spTree>
    <p:extLst>
      <p:ext uri="{BB962C8B-B14F-4D97-AF65-F5344CB8AC3E}">
        <p14:creationId xmlns:p14="http://schemas.microsoft.com/office/powerpoint/2010/main" val="15901795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0797B0-49D0-4B52-9B00-70B04AF95B2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3711BA6-AD5E-44F6-9B38-CD6B0905857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923DA83-69FE-4E0B-9511-6CEF0733C8F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08D0CBE-E4A5-407F-B1C6-C40049764AB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A763EF6-A27B-4939-B740-3880ED46E36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106F853-49F1-494A-B2D6-7A611EC9B99F}"/>
              </a:ext>
            </a:extLst>
          </p:cNvPr>
          <p:cNvSpPr>
            <a:spLocks noGrp="1"/>
          </p:cNvSpPr>
          <p:nvPr>
            <p:ph type="dt" sz="half" idx="10"/>
          </p:nvPr>
        </p:nvSpPr>
        <p:spPr/>
        <p:txBody>
          <a:bodyPr/>
          <a:lstStyle/>
          <a:p>
            <a:fld id="{4A347615-5D66-43C6-B14B-4D9EAA9C1272}" type="datetimeFigureOut">
              <a:rPr lang="en-US" smtClean="0"/>
              <a:t>4/18/2022</a:t>
            </a:fld>
            <a:endParaRPr lang="en-US"/>
          </a:p>
        </p:txBody>
      </p:sp>
      <p:sp>
        <p:nvSpPr>
          <p:cNvPr id="8" name="Footer Placeholder 7">
            <a:extLst>
              <a:ext uri="{FF2B5EF4-FFF2-40B4-BE49-F238E27FC236}">
                <a16:creationId xmlns:a16="http://schemas.microsoft.com/office/drawing/2014/main" id="{A46C047E-9050-48FB-9CF5-DF2B152FD48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02F0174-8C31-4CEF-AE22-4856DD3D5366}"/>
              </a:ext>
            </a:extLst>
          </p:cNvPr>
          <p:cNvSpPr>
            <a:spLocks noGrp="1"/>
          </p:cNvSpPr>
          <p:nvPr>
            <p:ph type="sldNum" sz="quarter" idx="12"/>
          </p:nvPr>
        </p:nvSpPr>
        <p:spPr/>
        <p:txBody>
          <a:bodyPr/>
          <a:lstStyle/>
          <a:p>
            <a:fld id="{D9F40BF4-E0D3-40FB-B0AF-D74E3524B37B}" type="slidenum">
              <a:rPr lang="en-US" smtClean="0"/>
              <a:t>‹#›</a:t>
            </a:fld>
            <a:endParaRPr lang="en-US"/>
          </a:p>
        </p:txBody>
      </p:sp>
    </p:spTree>
    <p:extLst>
      <p:ext uri="{BB962C8B-B14F-4D97-AF65-F5344CB8AC3E}">
        <p14:creationId xmlns:p14="http://schemas.microsoft.com/office/powerpoint/2010/main" val="34433173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030969-BFB5-4FC0-8DE2-8A878EE95EF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7403CBB-4905-414B-87AA-7FC3B634F063}"/>
              </a:ext>
            </a:extLst>
          </p:cNvPr>
          <p:cNvSpPr>
            <a:spLocks noGrp="1"/>
          </p:cNvSpPr>
          <p:nvPr>
            <p:ph type="dt" sz="half" idx="10"/>
          </p:nvPr>
        </p:nvSpPr>
        <p:spPr/>
        <p:txBody>
          <a:bodyPr/>
          <a:lstStyle/>
          <a:p>
            <a:fld id="{4A347615-5D66-43C6-B14B-4D9EAA9C1272}" type="datetimeFigureOut">
              <a:rPr lang="en-US" smtClean="0"/>
              <a:t>4/18/2022</a:t>
            </a:fld>
            <a:endParaRPr lang="en-US"/>
          </a:p>
        </p:txBody>
      </p:sp>
      <p:sp>
        <p:nvSpPr>
          <p:cNvPr id="4" name="Footer Placeholder 3">
            <a:extLst>
              <a:ext uri="{FF2B5EF4-FFF2-40B4-BE49-F238E27FC236}">
                <a16:creationId xmlns:a16="http://schemas.microsoft.com/office/drawing/2014/main" id="{E5E0A60D-03C5-454F-93BC-63584F2359C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7104B1D-EC8D-485A-A3AA-86DEA5522F46}"/>
              </a:ext>
            </a:extLst>
          </p:cNvPr>
          <p:cNvSpPr>
            <a:spLocks noGrp="1"/>
          </p:cNvSpPr>
          <p:nvPr>
            <p:ph type="sldNum" sz="quarter" idx="12"/>
          </p:nvPr>
        </p:nvSpPr>
        <p:spPr/>
        <p:txBody>
          <a:bodyPr/>
          <a:lstStyle/>
          <a:p>
            <a:fld id="{D9F40BF4-E0D3-40FB-B0AF-D74E3524B37B}" type="slidenum">
              <a:rPr lang="en-US" smtClean="0"/>
              <a:t>‹#›</a:t>
            </a:fld>
            <a:endParaRPr lang="en-US"/>
          </a:p>
        </p:txBody>
      </p:sp>
    </p:spTree>
    <p:extLst>
      <p:ext uri="{BB962C8B-B14F-4D97-AF65-F5344CB8AC3E}">
        <p14:creationId xmlns:p14="http://schemas.microsoft.com/office/powerpoint/2010/main" val="26190571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E5F0BAC-34BA-49AC-ACA7-4AC908406DEB}"/>
              </a:ext>
            </a:extLst>
          </p:cNvPr>
          <p:cNvSpPr>
            <a:spLocks noGrp="1"/>
          </p:cNvSpPr>
          <p:nvPr>
            <p:ph type="dt" sz="half" idx="10"/>
          </p:nvPr>
        </p:nvSpPr>
        <p:spPr/>
        <p:txBody>
          <a:bodyPr/>
          <a:lstStyle/>
          <a:p>
            <a:fld id="{4A347615-5D66-43C6-B14B-4D9EAA9C1272}" type="datetimeFigureOut">
              <a:rPr lang="en-US" smtClean="0"/>
              <a:t>4/18/2022</a:t>
            </a:fld>
            <a:endParaRPr lang="en-US"/>
          </a:p>
        </p:txBody>
      </p:sp>
      <p:sp>
        <p:nvSpPr>
          <p:cNvPr id="3" name="Footer Placeholder 2">
            <a:extLst>
              <a:ext uri="{FF2B5EF4-FFF2-40B4-BE49-F238E27FC236}">
                <a16:creationId xmlns:a16="http://schemas.microsoft.com/office/drawing/2014/main" id="{2F3F742E-CB10-4CB7-BB7C-3F6AF5DABEF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B83074D-7913-4367-ADEF-A4E8C52679C4}"/>
              </a:ext>
            </a:extLst>
          </p:cNvPr>
          <p:cNvSpPr>
            <a:spLocks noGrp="1"/>
          </p:cNvSpPr>
          <p:nvPr>
            <p:ph type="sldNum" sz="quarter" idx="12"/>
          </p:nvPr>
        </p:nvSpPr>
        <p:spPr/>
        <p:txBody>
          <a:bodyPr/>
          <a:lstStyle/>
          <a:p>
            <a:fld id="{D9F40BF4-E0D3-40FB-B0AF-D74E3524B37B}" type="slidenum">
              <a:rPr lang="en-US" smtClean="0"/>
              <a:t>‹#›</a:t>
            </a:fld>
            <a:endParaRPr lang="en-US"/>
          </a:p>
        </p:txBody>
      </p:sp>
    </p:spTree>
    <p:extLst>
      <p:ext uri="{BB962C8B-B14F-4D97-AF65-F5344CB8AC3E}">
        <p14:creationId xmlns:p14="http://schemas.microsoft.com/office/powerpoint/2010/main" val="34397772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ED45AE-5ED2-47EB-A0CF-2D7560D08C1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C145C67-F034-4086-81D2-6609881CFCD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FC3DDB3-444C-4500-98AC-30FA214CC12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8722965-01A4-4E3B-8B06-11374742EFA1}"/>
              </a:ext>
            </a:extLst>
          </p:cNvPr>
          <p:cNvSpPr>
            <a:spLocks noGrp="1"/>
          </p:cNvSpPr>
          <p:nvPr>
            <p:ph type="dt" sz="half" idx="10"/>
          </p:nvPr>
        </p:nvSpPr>
        <p:spPr/>
        <p:txBody>
          <a:bodyPr/>
          <a:lstStyle/>
          <a:p>
            <a:fld id="{4A347615-5D66-43C6-B14B-4D9EAA9C1272}" type="datetimeFigureOut">
              <a:rPr lang="en-US" smtClean="0"/>
              <a:t>4/18/2022</a:t>
            </a:fld>
            <a:endParaRPr lang="en-US"/>
          </a:p>
        </p:txBody>
      </p:sp>
      <p:sp>
        <p:nvSpPr>
          <p:cNvPr id="6" name="Footer Placeholder 5">
            <a:extLst>
              <a:ext uri="{FF2B5EF4-FFF2-40B4-BE49-F238E27FC236}">
                <a16:creationId xmlns:a16="http://schemas.microsoft.com/office/drawing/2014/main" id="{46F9DA8F-D945-484F-9017-B463B3604B7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E8962CD-19DC-4B12-98EA-A86E8DC769EB}"/>
              </a:ext>
            </a:extLst>
          </p:cNvPr>
          <p:cNvSpPr>
            <a:spLocks noGrp="1"/>
          </p:cNvSpPr>
          <p:nvPr>
            <p:ph type="sldNum" sz="quarter" idx="12"/>
          </p:nvPr>
        </p:nvSpPr>
        <p:spPr/>
        <p:txBody>
          <a:bodyPr/>
          <a:lstStyle/>
          <a:p>
            <a:fld id="{D9F40BF4-E0D3-40FB-B0AF-D74E3524B37B}" type="slidenum">
              <a:rPr lang="en-US" smtClean="0"/>
              <a:t>‹#›</a:t>
            </a:fld>
            <a:endParaRPr lang="en-US"/>
          </a:p>
        </p:txBody>
      </p:sp>
    </p:spTree>
    <p:extLst>
      <p:ext uri="{BB962C8B-B14F-4D97-AF65-F5344CB8AC3E}">
        <p14:creationId xmlns:p14="http://schemas.microsoft.com/office/powerpoint/2010/main" val="4730062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3FE1FA-5816-44E8-B9D8-E0AC2F20F71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A5755B7-6570-4A5E-97A1-E298B4F32D9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2C84E47-7F08-4966-85EC-38C25C178E2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FEA297E-92C2-449A-90FF-72621EA71C5D}"/>
              </a:ext>
            </a:extLst>
          </p:cNvPr>
          <p:cNvSpPr>
            <a:spLocks noGrp="1"/>
          </p:cNvSpPr>
          <p:nvPr>
            <p:ph type="dt" sz="half" idx="10"/>
          </p:nvPr>
        </p:nvSpPr>
        <p:spPr/>
        <p:txBody>
          <a:bodyPr/>
          <a:lstStyle/>
          <a:p>
            <a:fld id="{4A347615-5D66-43C6-B14B-4D9EAA9C1272}" type="datetimeFigureOut">
              <a:rPr lang="en-US" smtClean="0"/>
              <a:t>4/18/2022</a:t>
            </a:fld>
            <a:endParaRPr lang="en-US"/>
          </a:p>
        </p:txBody>
      </p:sp>
      <p:sp>
        <p:nvSpPr>
          <p:cNvPr id="6" name="Footer Placeholder 5">
            <a:extLst>
              <a:ext uri="{FF2B5EF4-FFF2-40B4-BE49-F238E27FC236}">
                <a16:creationId xmlns:a16="http://schemas.microsoft.com/office/drawing/2014/main" id="{C97BEE5A-E32A-42F5-B51C-965616713D0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F24AC47-7C05-4185-AB27-E49C9F03D899}"/>
              </a:ext>
            </a:extLst>
          </p:cNvPr>
          <p:cNvSpPr>
            <a:spLocks noGrp="1"/>
          </p:cNvSpPr>
          <p:nvPr>
            <p:ph type="sldNum" sz="quarter" idx="12"/>
          </p:nvPr>
        </p:nvSpPr>
        <p:spPr/>
        <p:txBody>
          <a:bodyPr/>
          <a:lstStyle/>
          <a:p>
            <a:fld id="{D9F40BF4-E0D3-40FB-B0AF-D74E3524B37B}" type="slidenum">
              <a:rPr lang="en-US" smtClean="0"/>
              <a:t>‹#›</a:t>
            </a:fld>
            <a:endParaRPr lang="en-US"/>
          </a:p>
        </p:txBody>
      </p:sp>
    </p:spTree>
    <p:extLst>
      <p:ext uri="{BB962C8B-B14F-4D97-AF65-F5344CB8AC3E}">
        <p14:creationId xmlns:p14="http://schemas.microsoft.com/office/powerpoint/2010/main" val="41317928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C16FDC0-F431-49BE-BE80-E912846B765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189F21E-C089-41D6-9B5B-18F9357FC2A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35328D7-E17C-4AF5-84BB-223B00B2C38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347615-5D66-43C6-B14B-4D9EAA9C1272}" type="datetimeFigureOut">
              <a:rPr lang="en-US" smtClean="0"/>
              <a:t>4/18/2022</a:t>
            </a:fld>
            <a:endParaRPr lang="en-US"/>
          </a:p>
        </p:txBody>
      </p:sp>
      <p:sp>
        <p:nvSpPr>
          <p:cNvPr id="5" name="Footer Placeholder 4">
            <a:extLst>
              <a:ext uri="{FF2B5EF4-FFF2-40B4-BE49-F238E27FC236}">
                <a16:creationId xmlns:a16="http://schemas.microsoft.com/office/drawing/2014/main" id="{D690BD20-4804-4496-A228-F35870D1C10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8E5629C-B0EF-4772-A6B2-9D139979C47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9F40BF4-E0D3-40FB-B0AF-D74E3524B37B}" type="slidenum">
              <a:rPr lang="en-US" smtClean="0"/>
              <a:t>‹#›</a:t>
            </a:fld>
            <a:endParaRPr lang="en-US"/>
          </a:p>
        </p:txBody>
      </p:sp>
    </p:spTree>
    <p:extLst>
      <p:ext uri="{BB962C8B-B14F-4D97-AF65-F5344CB8AC3E}">
        <p14:creationId xmlns:p14="http://schemas.microsoft.com/office/powerpoint/2010/main" val="34066490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7">
            <a:extLst>
              <a:ext uri="{FF2B5EF4-FFF2-40B4-BE49-F238E27FC236}">
                <a16:creationId xmlns:a16="http://schemas.microsoft.com/office/drawing/2014/main" id="{8B9AA7C6-5E5A-498E-A6DF-A943376E09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9">
            <a:extLst>
              <a:ext uri="{FF2B5EF4-FFF2-40B4-BE49-F238E27FC236}">
                <a16:creationId xmlns:a16="http://schemas.microsoft.com/office/drawing/2014/main" id="{83EAB11A-76F7-48F4-9B4F-5BFDF4BF9670}"/>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4300" y="2385102"/>
            <a:ext cx="574091" cy="2087796"/>
            <a:chOff x="209668" y="2857422"/>
            <a:chExt cx="463662" cy="2087796"/>
          </a:xfrm>
        </p:grpSpPr>
        <p:sp>
          <p:nvSpPr>
            <p:cNvPr id="11" name="Rectangle 10">
              <a:extLst>
                <a:ext uri="{FF2B5EF4-FFF2-40B4-BE49-F238E27FC236}">
                  <a16:creationId xmlns:a16="http://schemas.microsoft.com/office/drawing/2014/main" id="{74D4C416-D5F4-4F6F-A6F1-87A21CD4FCA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423947" y="2857422"/>
              <a:ext cx="249383" cy="2087795"/>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8" name="Straight Connector 11">
              <a:extLst>
                <a:ext uri="{FF2B5EF4-FFF2-40B4-BE49-F238E27FC236}">
                  <a16:creationId xmlns:a16="http://schemas.microsoft.com/office/drawing/2014/main" id="{C6AC1C30-21C6-4BF6-93EE-B211D7A8501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flipH="1">
              <a:off x="209668" y="2857423"/>
              <a:ext cx="1" cy="2087795"/>
            </a:xfrm>
            <a:prstGeom prst="line">
              <a:avLst/>
            </a:prstGeom>
            <a:ln w="177800">
              <a:solidFill>
                <a:schemeClr val="accent4"/>
              </a:solidFill>
            </a:ln>
          </p:spPr>
          <p:style>
            <a:lnRef idx="1">
              <a:schemeClr val="accent1"/>
            </a:lnRef>
            <a:fillRef idx="0">
              <a:schemeClr val="accent1"/>
            </a:fillRef>
            <a:effectRef idx="0">
              <a:schemeClr val="accent1"/>
            </a:effectRef>
            <a:fontRef idx="minor">
              <a:schemeClr val="tx1"/>
            </a:fontRef>
          </p:style>
        </p:cxnSp>
      </p:grpSp>
      <p:sp>
        <p:nvSpPr>
          <p:cNvPr id="14" name="Rectangle 13">
            <a:extLst>
              <a:ext uri="{FF2B5EF4-FFF2-40B4-BE49-F238E27FC236}">
                <a16:creationId xmlns:a16="http://schemas.microsoft.com/office/drawing/2014/main" id="{81E140AE-0ABF-47C8-BF32-7D2F0CF2BA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0697670" y="0"/>
            <a:ext cx="149433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CBC4F608-B4B8-48C3-9572-C0F061B1CD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9528" y="631767"/>
            <a:ext cx="11111729" cy="5752404"/>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428E5E5-DD7E-43AF-B071-665B71C2E0ED}"/>
              </a:ext>
            </a:extLst>
          </p:cNvPr>
          <p:cNvSpPr>
            <a:spLocks noGrp="1"/>
          </p:cNvSpPr>
          <p:nvPr>
            <p:ph type="ctrTitle"/>
          </p:nvPr>
        </p:nvSpPr>
        <p:spPr>
          <a:xfrm>
            <a:off x="1153618" y="1239927"/>
            <a:ext cx="4008586" cy="4680583"/>
          </a:xfrm>
        </p:spPr>
        <p:txBody>
          <a:bodyPr vert="horz" lIns="91440" tIns="45720" rIns="91440" bIns="45720" rtlCol="0" anchor="ctr">
            <a:normAutofit/>
          </a:bodyPr>
          <a:lstStyle/>
          <a:p>
            <a:pPr algn="l"/>
            <a:r>
              <a:rPr lang="en-US" sz="5200" kern="1200">
                <a:solidFill>
                  <a:schemeClr val="tx1"/>
                </a:solidFill>
                <a:latin typeface="+mj-lt"/>
                <a:ea typeface="+mj-ea"/>
                <a:cs typeface="+mj-cs"/>
              </a:rPr>
              <a:t>Career Change</a:t>
            </a:r>
          </a:p>
        </p:txBody>
      </p:sp>
      <p:sp>
        <p:nvSpPr>
          <p:cNvPr id="3" name="Subtitle 2">
            <a:extLst>
              <a:ext uri="{FF2B5EF4-FFF2-40B4-BE49-F238E27FC236}">
                <a16:creationId xmlns:a16="http://schemas.microsoft.com/office/drawing/2014/main" id="{08CBBFD0-F349-41AD-BD3B-D7562913860F}"/>
              </a:ext>
            </a:extLst>
          </p:cNvPr>
          <p:cNvSpPr>
            <a:spLocks noGrp="1"/>
          </p:cNvSpPr>
          <p:nvPr>
            <p:ph type="subTitle" idx="1"/>
          </p:nvPr>
        </p:nvSpPr>
        <p:spPr>
          <a:xfrm>
            <a:off x="6291923" y="1239927"/>
            <a:ext cx="4971824" cy="4680583"/>
          </a:xfrm>
        </p:spPr>
        <p:txBody>
          <a:bodyPr vert="horz" lIns="91440" tIns="45720" rIns="91440" bIns="45720" rtlCol="0" anchor="ctr">
            <a:normAutofit/>
          </a:bodyPr>
          <a:lstStyle/>
          <a:p>
            <a:pPr indent="-228600" algn="l">
              <a:buFont typeface="Arial" panose="020B0604020202020204" pitchFamily="34" charset="0"/>
              <a:buChar char="•"/>
            </a:pPr>
            <a:r>
              <a:rPr lang="en-US" sz="2000" dirty="0"/>
              <a:t>When it comes to the future, </a:t>
            </a:r>
            <a:r>
              <a:rPr lang="en-US" sz="2000" i="1" dirty="0"/>
              <a:t>uncertainty</a:t>
            </a:r>
            <a:r>
              <a:rPr lang="en-US" sz="2000" dirty="0"/>
              <a:t> is the only certainty.</a:t>
            </a:r>
          </a:p>
          <a:p>
            <a:pPr indent="-228600" algn="l">
              <a:buFont typeface="Arial" panose="020B0604020202020204" pitchFamily="34" charset="0"/>
              <a:buChar char="•"/>
            </a:pPr>
            <a:endParaRPr lang="en-US" sz="2000" dirty="0"/>
          </a:p>
          <a:p>
            <a:pPr indent="-228600" algn="l">
              <a:buFont typeface="Arial" panose="020B0604020202020204" pitchFamily="34" charset="0"/>
              <a:buChar char="•"/>
            </a:pPr>
            <a:r>
              <a:rPr lang="en-US" sz="2000" dirty="0"/>
              <a:t>Think about remote work.</a:t>
            </a:r>
          </a:p>
          <a:p>
            <a:pPr indent="-228600" algn="l">
              <a:buFont typeface="Arial" panose="020B0604020202020204" pitchFamily="34" charset="0"/>
              <a:buChar char="•"/>
            </a:pPr>
            <a:r>
              <a:rPr lang="en-US" sz="2000" dirty="0"/>
              <a:t>Since 2019, it has slowly gained acceptance even as most managers resisted.</a:t>
            </a:r>
          </a:p>
          <a:p>
            <a:pPr indent="-228600" algn="l">
              <a:buFont typeface="Arial" panose="020B0604020202020204" pitchFamily="34" charset="0"/>
              <a:buChar char="•"/>
            </a:pPr>
            <a:endParaRPr lang="en-US" sz="2000" dirty="0"/>
          </a:p>
        </p:txBody>
      </p:sp>
    </p:spTree>
    <p:extLst>
      <p:ext uri="{BB962C8B-B14F-4D97-AF65-F5344CB8AC3E}">
        <p14:creationId xmlns:p14="http://schemas.microsoft.com/office/powerpoint/2010/main" val="5589095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4522B21E-B2B9-4C72-9A71-C87EFD1374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EB7D2A2-F448-44D4-938C-DC84CBCB3B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12192000" cy="4412583"/>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871AEA07-1E14-44B4-8E55-64EF049CD6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6464" y="551962"/>
            <a:ext cx="10999072" cy="4618549"/>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541EA5E-E70E-4CF7-8DB5-0E82614DA223}"/>
              </a:ext>
            </a:extLst>
          </p:cNvPr>
          <p:cNvSpPr>
            <a:spLocks noGrp="1"/>
          </p:cNvSpPr>
          <p:nvPr>
            <p:ph type="title"/>
          </p:nvPr>
        </p:nvSpPr>
        <p:spPr>
          <a:xfrm>
            <a:off x="1524000" y="1293338"/>
            <a:ext cx="9144000" cy="3274592"/>
          </a:xfrm>
        </p:spPr>
        <p:txBody>
          <a:bodyPr vert="horz" lIns="91440" tIns="45720" rIns="91440" bIns="45720" rtlCol="0" anchor="ctr">
            <a:normAutofit/>
          </a:bodyPr>
          <a:lstStyle/>
          <a:p>
            <a:r>
              <a:rPr lang="en-US" sz="2700" dirty="0"/>
              <a:t>Today, many workers have traded long commutes for casual strolls to their home office.</a:t>
            </a:r>
            <a:br>
              <a:rPr lang="en-US" sz="2700" dirty="0"/>
            </a:br>
            <a:br>
              <a:rPr lang="en-US" sz="2700" dirty="0"/>
            </a:br>
            <a:r>
              <a:rPr lang="en-US" sz="2700" dirty="0"/>
              <a:t>For companies hoping to attract top talent, remote work is now an enticing benefit and non-negotiable for many.</a:t>
            </a:r>
            <a:br>
              <a:rPr lang="en-US" sz="7200" dirty="0"/>
            </a:br>
            <a:endParaRPr lang="en-US" sz="7200" kern="1200" dirty="0">
              <a:solidFill>
                <a:schemeClr val="tx1"/>
              </a:solidFill>
              <a:latin typeface="+mj-lt"/>
              <a:ea typeface="+mj-ea"/>
              <a:cs typeface="+mj-cs"/>
            </a:endParaRPr>
          </a:p>
        </p:txBody>
      </p:sp>
      <p:cxnSp>
        <p:nvCxnSpPr>
          <p:cNvPr id="14" name="Straight Connector 13">
            <a:extLst>
              <a:ext uri="{FF2B5EF4-FFF2-40B4-BE49-F238E27FC236}">
                <a16:creationId xmlns:a16="http://schemas.microsoft.com/office/drawing/2014/main" id="{F7C8EA93-3210-4C62-99E9-153C275E3A8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596464" y="6354708"/>
            <a:ext cx="11000232" cy="0"/>
          </a:xfrm>
          <a:prstGeom prst="line">
            <a:avLst/>
          </a:prstGeom>
          <a:ln w="101600">
            <a:solidFill>
              <a:schemeClr val="accent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110671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B9AA7C6-5E5A-498E-A6DF-A943376E09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83EAB11A-76F7-48F4-9B4F-5BFDF4BF9670}"/>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4300" y="2385102"/>
            <a:ext cx="574091" cy="2087796"/>
            <a:chOff x="209668" y="2857422"/>
            <a:chExt cx="463662" cy="2087796"/>
          </a:xfrm>
        </p:grpSpPr>
        <p:sp>
          <p:nvSpPr>
            <p:cNvPr id="11" name="Rectangle 10">
              <a:extLst>
                <a:ext uri="{FF2B5EF4-FFF2-40B4-BE49-F238E27FC236}">
                  <a16:creationId xmlns:a16="http://schemas.microsoft.com/office/drawing/2014/main" id="{74D4C416-D5F4-4F6F-A6F1-87A21CD4FCA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423947" y="2857422"/>
              <a:ext cx="249383" cy="2087795"/>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a:extLst>
                <a:ext uri="{FF2B5EF4-FFF2-40B4-BE49-F238E27FC236}">
                  <a16:creationId xmlns:a16="http://schemas.microsoft.com/office/drawing/2014/main" id="{C6AC1C30-21C6-4BF6-93EE-B211D7A8501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flipH="1">
              <a:off x="209668" y="2857423"/>
              <a:ext cx="1" cy="2087795"/>
            </a:xfrm>
            <a:prstGeom prst="line">
              <a:avLst/>
            </a:prstGeom>
            <a:ln w="177800">
              <a:solidFill>
                <a:schemeClr val="accent4"/>
              </a:solidFill>
            </a:ln>
          </p:spPr>
          <p:style>
            <a:lnRef idx="1">
              <a:schemeClr val="accent1"/>
            </a:lnRef>
            <a:fillRef idx="0">
              <a:schemeClr val="accent1"/>
            </a:fillRef>
            <a:effectRef idx="0">
              <a:schemeClr val="accent1"/>
            </a:effectRef>
            <a:fontRef idx="minor">
              <a:schemeClr val="tx1"/>
            </a:fontRef>
          </p:style>
        </p:cxnSp>
      </p:grpSp>
      <p:sp>
        <p:nvSpPr>
          <p:cNvPr id="14" name="Rectangle 13">
            <a:extLst>
              <a:ext uri="{FF2B5EF4-FFF2-40B4-BE49-F238E27FC236}">
                <a16:creationId xmlns:a16="http://schemas.microsoft.com/office/drawing/2014/main" id="{81E140AE-0ABF-47C8-BF32-7D2F0CF2BA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0697670" y="0"/>
            <a:ext cx="149433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CBC4F608-B4B8-48C3-9572-C0F061B1CD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9528" y="631767"/>
            <a:ext cx="11111729" cy="5752404"/>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FC5C545-5B8C-41D3-A048-68139DF817B9}"/>
              </a:ext>
            </a:extLst>
          </p:cNvPr>
          <p:cNvSpPr>
            <a:spLocks noGrp="1"/>
          </p:cNvSpPr>
          <p:nvPr>
            <p:ph type="title"/>
          </p:nvPr>
        </p:nvSpPr>
        <p:spPr>
          <a:xfrm>
            <a:off x="1153618" y="1239927"/>
            <a:ext cx="4008586" cy="4680583"/>
          </a:xfrm>
        </p:spPr>
        <p:txBody>
          <a:bodyPr anchor="ctr">
            <a:normAutofit/>
          </a:bodyPr>
          <a:lstStyle/>
          <a:p>
            <a:r>
              <a:rPr lang="en-US" sz="5200"/>
              <a:t>Top five growing fields in the years ahead.</a:t>
            </a:r>
          </a:p>
        </p:txBody>
      </p:sp>
      <p:sp>
        <p:nvSpPr>
          <p:cNvPr id="3" name="Content Placeholder 2">
            <a:extLst>
              <a:ext uri="{FF2B5EF4-FFF2-40B4-BE49-F238E27FC236}">
                <a16:creationId xmlns:a16="http://schemas.microsoft.com/office/drawing/2014/main" id="{D82E7A65-704A-4C32-A5AD-80835F8D5858}"/>
              </a:ext>
            </a:extLst>
          </p:cNvPr>
          <p:cNvSpPr>
            <a:spLocks noGrp="1" noRot="1" noMove="1" noResize="1" noEditPoints="1" noAdjustHandles="1" noChangeArrowheads="1" noChangeShapeType="1"/>
          </p:cNvSpPr>
          <p:nvPr>
            <p:ph idx="1"/>
          </p:nvPr>
        </p:nvSpPr>
        <p:spPr>
          <a:xfrm>
            <a:off x="6281763" y="1167677"/>
            <a:ext cx="4971824" cy="4680583"/>
          </a:xfrm>
        </p:spPr>
        <p:txBody>
          <a:bodyPr anchor="ctr">
            <a:normAutofit/>
          </a:bodyPr>
          <a:lstStyle/>
          <a:p>
            <a:pPr marL="0" indent="0">
              <a:buNone/>
            </a:pPr>
            <a:r>
              <a:rPr lang="en-US" sz="1400" b="1" dirty="0"/>
              <a:t>1. Healthcare-  </a:t>
            </a:r>
            <a:r>
              <a:rPr lang="en-US" sz="1400" dirty="0"/>
              <a:t>The Covid -19 pandemic had an outsized impact on healthcare workers.</a:t>
            </a:r>
          </a:p>
          <a:p>
            <a:pPr marL="0" indent="0">
              <a:buNone/>
            </a:pPr>
            <a:r>
              <a:rPr lang="en-US" sz="1400" dirty="0"/>
              <a:t>  There will be a need for 500,000 registered nurses by 2027.</a:t>
            </a:r>
          </a:p>
          <a:p>
            <a:endParaRPr lang="en-US" sz="1400" dirty="0"/>
          </a:p>
          <a:p>
            <a:pPr marL="0" indent="0">
              <a:buNone/>
            </a:pPr>
            <a:r>
              <a:rPr lang="en-US" sz="1400" b="1" dirty="0"/>
              <a:t>2. Information technology</a:t>
            </a:r>
            <a:r>
              <a:rPr lang="en-US" sz="1400" dirty="0"/>
              <a:t>- An increased demand on remote work and</a:t>
            </a:r>
          </a:p>
          <a:p>
            <a:pPr marL="0" indent="0">
              <a:buNone/>
            </a:pPr>
            <a:r>
              <a:rPr lang="en-US" sz="1400" dirty="0"/>
              <a:t>Smartphone development has increased demand for software and App Development</a:t>
            </a:r>
          </a:p>
          <a:p>
            <a:pPr marL="0" indent="0">
              <a:buNone/>
            </a:pPr>
            <a:r>
              <a:rPr lang="en-US" sz="1400" dirty="0"/>
              <a:t>Learning Coding online is acceptable!</a:t>
            </a:r>
          </a:p>
          <a:p>
            <a:pPr marL="0" indent="0">
              <a:buNone/>
            </a:pPr>
            <a:endParaRPr lang="en-US" sz="1400" dirty="0"/>
          </a:p>
          <a:p>
            <a:pPr marL="0" indent="0">
              <a:buNone/>
            </a:pPr>
            <a:r>
              <a:rPr lang="en-US" sz="1400" b="1" dirty="0"/>
              <a:t>3. Supply Chain Management- </a:t>
            </a:r>
            <a:r>
              <a:rPr lang="en-US" sz="1400" dirty="0"/>
              <a:t>The panic buying during the pandemic has upended the just-in-time delivery methods that so many retailers had long relied on.</a:t>
            </a:r>
          </a:p>
          <a:p>
            <a:pPr marL="0" indent="0">
              <a:buNone/>
            </a:pPr>
            <a:endParaRPr lang="en-US" sz="1400" dirty="0"/>
          </a:p>
          <a:p>
            <a:pPr marL="0" indent="0">
              <a:buNone/>
            </a:pPr>
            <a:endParaRPr lang="en-US" sz="1400" dirty="0"/>
          </a:p>
          <a:p>
            <a:pPr marL="0" indent="0">
              <a:buNone/>
            </a:pPr>
            <a:endParaRPr lang="en-US" sz="1400" dirty="0"/>
          </a:p>
        </p:txBody>
      </p:sp>
    </p:spTree>
    <p:extLst>
      <p:ext uri="{BB962C8B-B14F-4D97-AF65-F5344CB8AC3E}">
        <p14:creationId xmlns:p14="http://schemas.microsoft.com/office/powerpoint/2010/main" val="42665649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C7E0A2C-7C0A-4AAC-B3B0-6C12B2EBAE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EB7D2A2-F448-44D4-938C-DC84CBCB3B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518714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871AEA07-1E14-44B4-8E55-64EF049CD6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6464" y="551961"/>
            <a:ext cx="10999072" cy="5399950"/>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7E79D3D-5304-4258-B909-5633B32204FE}"/>
              </a:ext>
            </a:extLst>
          </p:cNvPr>
          <p:cNvSpPr>
            <a:spLocks noGrp="1"/>
          </p:cNvSpPr>
          <p:nvPr>
            <p:ph type="title"/>
          </p:nvPr>
        </p:nvSpPr>
        <p:spPr>
          <a:xfrm>
            <a:off x="1524000" y="1248587"/>
            <a:ext cx="9144000" cy="2387600"/>
          </a:xfrm>
        </p:spPr>
        <p:txBody>
          <a:bodyPr vert="horz" lIns="91440" tIns="45720" rIns="91440" bIns="45720" rtlCol="0" anchor="b">
            <a:normAutofit/>
          </a:bodyPr>
          <a:lstStyle/>
          <a:p>
            <a:r>
              <a:rPr lang="en-US" sz="1600" b="1" dirty="0"/>
              <a:t>4. Financial Management</a:t>
            </a:r>
            <a:br>
              <a:rPr lang="en-US" sz="1600" dirty="0"/>
            </a:br>
            <a:r>
              <a:rPr lang="en-US" sz="1600" dirty="0"/>
              <a:t>Careers in this field are expected to grow by 15% over the next decade.</a:t>
            </a:r>
            <a:br>
              <a:rPr lang="en-US" sz="1600" dirty="0"/>
            </a:br>
            <a:br>
              <a:rPr lang="en-US" sz="1600" dirty="0"/>
            </a:br>
            <a:r>
              <a:rPr lang="en-US" sz="1600" b="1" kern="1200" dirty="0">
                <a:solidFill>
                  <a:schemeClr val="tx1"/>
                </a:solidFill>
                <a:latin typeface="+mj-lt"/>
                <a:ea typeface="+mj-ea"/>
                <a:cs typeface="+mj-cs"/>
              </a:rPr>
              <a:t>5. Actuarial and Statisticians</a:t>
            </a:r>
            <a:br>
              <a:rPr lang="en-US" sz="1600" kern="1200" dirty="0">
                <a:solidFill>
                  <a:schemeClr val="tx1"/>
                </a:solidFill>
                <a:latin typeface="+mj-lt"/>
                <a:ea typeface="+mj-ea"/>
                <a:cs typeface="+mj-cs"/>
              </a:rPr>
            </a:br>
            <a:r>
              <a:rPr lang="en-US" sz="1600" kern="1200" dirty="0">
                <a:solidFill>
                  <a:schemeClr val="tx1"/>
                </a:solidFill>
                <a:latin typeface="+mj-lt"/>
                <a:ea typeface="+mj-ea"/>
                <a:cs typeface="+mj-cs"/>
              </a:rPr>
              <a:t>If you enjoy data and statistics this could be the perfect high growth field.</a:t>
            </a:r>
            <a:br>
              <a:rPr lang="en-US" sz="1600" kern="1200" dirty="0">
                <a:solidFill>
                  <a:schemeClr val="tx1"/>
                </a:solidFill>
                <a:latin typeface="+mj-lt"/>
                <a:ea typeface="+mj-ea"/>
                <a:cs typeface="+mj-cs"/>
              </a:rPr>
            </a:br>
            <a:r>
              <a:rPr lang="en-US" sz="1600" kern="1200" dirty="0">
                <a:solidFill>
                  <a:schemeClr val="tx1"/>
                </a:solidFill>
                <a:latin typeface="+mj-lt"/>
                <a:ea typeface="+mj-ea"/>
                <a:cs typeface="+mj-cs"/>
              </a:rPr>
              <a:t>Data Scientists help companies better utilize information for projecting future sales, profits and</a:t>
            </a:r>
            <a:br>
              <a:rPr lang="en-US" sz="1600" kern="1200" dirty="0">
                <a:solidFill>
                  <a:schemeClr val="tx1"/>
                </a:solidFill>
                <a:latin typeface="+mj-lt"/>
                <a:ea typeface="+mj-ea"/>
                <a:cs typeface="+mj-cs"/>
              </a:rPr>
            </a:br>
            <a:r>
              <a:rPr lang="en-US" sz="1600" dirty="0"/>
              <a:t>obstacles for growth.</a:t>
            </a:r>
            <a:br>
              <a:rPr lang="en-US" sz="1600" dirty="0"/>
            </a:br>
            <a:br>
              <a:rPr lang="en-US" sz="1600" dirty="0"/>
            </a:br>
            <a:r>
              <a:rPr lang="en-US" sz="1600" i="1" dirty="0"/>
              <a:t>Source: Forbes Magazine </a:t>
            </a:r>
            <a:br>
              <a:rPr lang="en-US" sz="1600" dirty="0"/>
            </a:br>
            <a:endParaRPr lang="en-US" sz="1600" kern="1200" dirty="0">
              <a:solidFill>
                <a:schemeClr val="tx1"/>
              </a:solidFill>
              <a:latin typeface="+mj-lt"/>
              <a:ea typeface="+mj-ea"/>
              <a:cs typeface="+mj-cs"/>
            </a:endParaRPr>
          </a:p>
        </p:txBody>
      </p:sp>
      <p:cxnSp>
        <p:nvCxnSpPr>
          <p:cNvPr id="14" name="Straight Connector 13">
            <a:extLst>
              <a:ext uri="{FF2B5EF4-FFF2-40B4-BE49-F238E27FC236}">
                <a16:creationId xmlns:a16="http://schemas.microsoft.com/office/drawing/2014/main" id="{F7C8EA93-3210-4C62-99E9-153C275E3A8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596464" y="6329769"/>
            <a:ext cx="11000232" cy="0"/>
          </a:xfrm>
          <a:prstGeom prst="line">
            <a:avLst/>
          </a:prstGeom>
          <a:ln w="152400">
            <a:solidFill>
              <a:schemeClr val="accent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8499480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288</TotalTime>
  <Words>235</Words>
  <Application>Microsoft Office PowerPoint</Application>
  <PresentationFormat>Widescreen</PresentationFormat>
  <Paragraphs>17</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Calibri Light</vt:lpstr>
      <vt:lpstr>Office Theme</vt:lpstr>
      <vt:lpstr>Career Change</vt:lpstr>
      <vt:lpstr>Today, many workers have traded long commutes for casual strolls to their home office.  For companies hoping to attract top talent, remote work is now an enticing benefit and non-negotiable for many. </vt:lpstr>
      <vt:lpstr>Top five growing fields in the years ahead.</vt:lpstr>
      <vt:lpstr>4. Financial Management Careers in this field are expected to grow by 15% over the next decade.  5. Actuarial and Statisticians If you enjoy data and statistics this could be the perfect high growth field. Data Scientists help companies better utilize information for projecting future sales, profits and obstacles for growth.  Source: Forbes Magazine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Career Change</dc:title>
  <dc:creator>Steve Spak</dc:creator>
  <cp:lastModifiedBy>Steve Spak</cp:lastModifiedBy>
  <cp:revision>10</cp:revision>
  <dcterms:created xsi:type="dcterms:W3CDTF">2022-04-18T16:49:21Z</dcterms:created>
  <dcterms:modified xsi:type="dcterms:W3CDTF">2022-04-19T00:21:12Z</dcterms:modified>
</cp:coreProperties>
</file>