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984" r:id="rId1"/>
  </p:sldMasterIdLst>
  <p:notesMasterIdLst>
    <p:notesMasterId r:id="rId16"/>
  </p:notesMasterIdLst>
  <p:handoutMasterIdLst>
    <p:handoutMasterId r:id="rId17"/>
  </p:handoutMasterIdLst>
  <p:sldIdLst>
    <p:sldId id="475" r:id="rId2"/>
    <p:sldId id="882" r:id="rId3"/>
    <p:sldId id="892" r:id="rId4"/>
    <p:sldId id="883" r:id="rId5"/>
    <p:sldId id="884" r:id="rId6"/>
    <p:sldId id="888" r:id="rId7"/>
    <p:sldId id="887" r:id="rId8"/>
    <p:sldId id="889" r:id="rId9"/>
    <p:sldId id="890" r:id="rId10"/>
    <p:sldId id="891" r:id="rId11"/>
    <p:sldId id="893" r:id="rId12"/>
    <p:sldId id="894" r:id="rId13"/>
    <p:sldId id="895" r:id="rId14"/>
    <p:sldId id="886" r:id="rId15"/>
  </p:sldIdLst>
  <p:sldSz cx="9144000" cy="6858000" type="screen4x3"/>
  <p:notesSz cx="7010400" cy="9372600"/>
  <p:custDataLst>
    <p:tags r:id="rId1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461">
          <p15:clr>
            <a:srgbClr val="A4A3A4"/>
          </p15:clr>
        </p15:guide>
        <p15:guide id="2" orient="horz" pos="286">
          <p15:clr>
            <a:srgbClr val="A4A3A4"/>
          </p15:clr>
        </p15:guide>
        <p15:guide id="3" orient="horz" pos="4319">
          <p15:clr>
            <a:srgbClr val="A4A3A4"/>
          </p15:clr>
        </p15:guide>
        <p15:guide id="4" orient="horz" pos="143">
          <p15:clr>
            <a:srgbClr val="A4A3A4"/>
          </p15:clr>
        </p15:guide>
        <p15:guide id="5" orient="horz" pos="4177">
          <p15:clr>
            <a:srgbClr val="A4A3A4"/>
          </p15:clr>
        </p15:guide>
        <p15:guide id="6" orient="horz" pos="3936">
          <p15:clr>
            <a:srgbClr val="A4A3A4"/>
          </p15:clr>
        </p15:guide>
        <p15:guide id="7" orient="horz" pos="991">
          <p15:clr>
            <a:srgbClr val="A4A3A4"/>
          </p15:clr>
        </p15:guide>
        <p15:guide id="8" orient="horz" pos="1188">
          <p15:clr>
            <a:srgbClr val="A4A3A4"/>
          </p15:clr>
        </p15:guide>
        <p15:guide id="9" pos="2880">
          <p15:clr>
            <a:srgbClr val="A4A3A4"/>
          </p15:clr>
        </p15:guide>
        <p15:guide id="10" pos="288">
          <p15:clr>
            <a:srgbClr val="A4A3A4"/>
          </p15:clr>
        </p15:guide>
        <p15:guide id="11" pos="5215">
          <p15:clr>
            <a:srgbClr val="A4A3A4"/>
          </p15:clr>
        </p15:guide>
        <p15:guide id="12" pos="141">
          <p15:clr>
            <a:srgbClr val="A4A3A4"/>
          </p15:clr>
        </p15:guide>
        <p15:guide id="13" pos="5624">
          <p15:clr>
            <a:srgbClr val="A4A3A4"/>
          </p15:clr>
        </p15:guide>
        <p15:guide id="14" pos="4588">
          <p15:clr>
            <a:srgbClr val="A4A3A4"/>
          </p15:clr>
        </p15:guide>
      </p15:sldGuideLst>
    </p:ext>
    <p:ext uri="{2D200454-40CA-4A62-9FC3-DE9A4176ACB9}">
      <p15:notesGuideLst xmlns:p15="http://schemas.microsoft.com/office/powerpoint/2012/main">
        <p15:guide id="1" orient="horz" pos="2952">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4CB3"/>
    <a:srgbClr val="043276"/>
    <a:srgbClr val="CC0000"/>
    <a:srgbClr val="820108"/>
    <a:srgbClr val="000000"/>
    <a:srgbClr val="DC4F57"/>
    <a:srgbClr val="AE1B23"/>
    <a:srgbClr val="B929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24" autoAdjust="0"/>
    <p:restoredTop sz="88639" autoAdjust="0"/>
  </p:normalViewPr>
  <p:slideViewPr>
    <p:cSldViewPr snapToGrid="0">
      <p:cViewPr>
        <p:scale>
          <a:sx n="80" d="100"/>
          <a:sy n="80" d="100"/>
        </p:scale>
        <p:origin x="1230" y="-306"/>
      </p:cViewPr>
      <p:guideLst>
        <p:guide orient="horz" pos="2461"/>
        <p:guide orient="horz" pos="286"/>
        <p:guide orient="horz" pos="4319"/>
        <p:guide orient="horz" pos="143"/>
        <p:guide orient="horz" pos="4177"/>
        <p:guide orient="horz" pos="3936"/>
        <p:guide orient="horz" pos="991"/>
        <p:guide orient="horz" pos="1188"/>
        <p:guide pos="2880"/>
        <p:guide pos="288"/>
        <p:guide pos="5215"/>
        <p:guide pos="141"/>
        <p:guide pos="5624"/>
        <p:guide pos="4588"/>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524" y="1104"/>
      </p:cViewPr>
      <p:guideLst>
        <p:guide orient="horz" pos="2952"/>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9015" cy="469592"/>
          </a:xfrm>
          <a:prstGeom prst="rect">
            <a:avLst/>
          </a:prstGeom>
        </p:spPr>
        <p:txBody>
          <a:bodyPr vert="horz" lIns="91856" tIns="45928" rIns="91856" bIns="45928" rtlCol="0"/>
          <a:lstStyle>
            <a:lvl1pPr algn="l">
              <a:defRPr sz="1200">
                <a:latin typeface="Arial" pitchFamily="34" charset="0"/>
                <a:cs typeface="+mn-cs"/>
              </a:defRPr>
            </a:lvl1pPr>
          </a:lstStyle>
          <a:p>
            <a:pPr>
              <a:defRPr/>
            </a:pPr>
            <a:endParaRPr lang="en-US"/>
          </a:p>
        </p:txBody>
      </p:sp>
      <p:sp>
        <p:nvSpPr>
          <p:cNvPr id="3" name="Date Placeholder 2"/>
          <p:cNvSpPr>
            <a:spLocks noGrp="1"/>
          </p:cNvSpPr>
          <p:nvPr>
            <p:ph type="dt" sz="quarter" idx="1"/>
          </p:nvPr>
        </p:nvSpPr>
        <p:spPr>
          <a:xfrm>
            <a:off x="3969783" y="0"/>
            <a:ext cx="3039015" cy="469592"/>
          </a:xfrm>
          <a:prstGeom prst="rect">
            <a:avLst/>
          </a:prstGeom>
        </p:spPr>
        <p:txBody>
          <a:bodyPr vert="horz" lIns="91856" tIns="45928" rIns="91856" bIns="45928" rtlCol="0"/>
          <a:lstStyle>
            <a:lvl1pPr algn="r">
              <a:defRPr sz="1200">
                <a:latin typeface="Arial" pitchFamily="34" charset="0"/>
                <a:cs typeface="+mn-cs"/>
              </a:defRPr>
            </a:lvl1pPr>
          </a:lstStyle>
          <a:p>
            <a:pPr>
              <a:defRPr/>
            </a:pPr>
            <a:fld id="{BA76C9BB-F7BA-4CEF-9422-719AC510AAA5}" type="datetimeFigureOut">
              <a:rPr lang="en-US"/>
              <a:pPr>
                <a:defRPr/>
              </a:pPr>
              <a:t>10/15/2020</a:t>
            </a:fld>
            <a:endParaRPr lang="en-US" dirty="0"/>
          </a:p>
        </p:txBody>
      </p:sp>
      <p:sp>
        <p:nvSpPr>
          <p:cNvPr id="4" name="Footer Placeholder 3"/>
          <p:cNvSpPr>
            <a:spLocks noGrp="1"/>
          </p:cNvSpPr>
          <p:nvPr>
            <p:ph type="ftr" sz="quarter" idx="2"/>
          </p:nvPr>
        </p:nvSpPr>
        <p:spPr>
          <a:xfrm>
            <a:off x="0" y="8901406"/>
            <a:ext cx="3039015" cy="469592"/>
          </a:xfrm>
          <a:prstGeom prst="rect">
            <a:avLst/>
          </a:prstGeom>
        </p:spPr>
        <p:txBody>
          <a:bodyPr vert="horz" lIns="91856" tIns="45928" rIns="91856" bIns="45928" rtlCol="0" anchor="b"/>
          <a:lstStyle>
            <a:lvl1pPr algn="l">
              <a:defRPr sz="1200">
                <a:latin typeface="Arial" pitchFamily="34" charset="0"/>
                <a:cs typeface="+mn-cs"/>
              </a:defRPr>
            </a:lvl1pPr>
          </a:lstStyle>
          <a:p>
            <a:pPr>
              <a:defRPr/>
            </a:pPr>
            <a:r>
              <a:rPr lang="en-US"/>
              <a:t>Copyright Greater Than One 2010</a:t>
            </a:r>
            <a:endParaRPr lang="en-US" dirty="0"/>
          </a:p>
        </p:txBody>
      </p:sp>
      <p:sp>
        <p:nvSpPr>
          <p:cNvPr id="5" name="Slide Number Placeholder 4"/>
          <p:cNvSpPr>
            <a:spLocks noGrp="1"/>
          </p:cNvSpPr>
          <p:nvPr>
            <p:ph type="sldNum" sz="quarter" idx="3"/>
          </p:nvPr>
        </p:nvSpPr>
        <p:spPr>
          <a:xfrm>
            <a:off x="3969783" y="8901406"/>
            <a:ext cx="3039015" cy="469592"/>
          </a:xfrm>
          <a:prstGeom prst="rect">
            <a:avLst/>
          </a:prstGeom>
        </p:spPr>
        <p:txBody>
          <a:bodyPr vert="horz" lIns="91856" tIns="45928" rIns="91856" bIns="45928" rtlCol="0" anchor="b"/>
          <a:lstStyle>
            <a:lvl1pPr algn="r">
              <a:defRPr sz="1200">
                <a:latin typeface="Arial" pitchFamily="34" charset="0"/>
                <a:cs typeface="+mn-cs"/>
              </a:defRPr>
            </a:lvl1pPr>
          </a:lstStyle>
          <a:p>
            <a:pPr>
              <a:defRPr/>
            </a:pPr>
            <a:fld id="{55E03849-09B4-4178-A5AC-207AFFFBB513}" type="slidenum">
              <a:rPr lang="en-US"/>
              <a:pPr>
                <a:defRPr/>
              </a:pPr>
              <a:t>‹#›</a:t>
            </a:fld>
            <a:endParaRPr lang="en-US" dirty="0"/>
          </a:p>
        </p:txBody>
      </p:sp>
    </p:spTree>
    <p:extLst>
      <p:ext uri="{BB962C8B-B14F-4D97-AF65-F5344CB8AC3E}">
        <p14:creationId xmlns:p14="http://schemas.microsoft.com/office/powerpoint/2010/main" val="267270115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9015" cy="469592"/>
          </a:xfrm>
          <a:prstGeom prst="rect">
            <a:avLst/>
          </a:prstGeom>
        </p:spPr>
        <p:txBody>
          <a:bodyPr vert="horz" lIns="93601" tIns="46801" rIns="93601" bIns="4680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69783" y="0"/>
            <a:ext cx="3039015" cy="469592"/>
          </a:xfrm>
          <a:prstGeom prst="rect">
            <a:avLst/>
          </a:prstGeom>
        </p:spPr>
        <p:txBody>
          <a:bodyPr vert="horz" lIns="93601" tIns="46801" rIns="93601" bIns="46801" rtlCol="0"/>
          <a:lstStyle>
            <a:lvl1pPr algn="r" fontAlgn="auto">
              <a:spcBef>
                <a:spcPts val="0"/>
              </a:spcBef>
              <a:spcAft>
                <a:spcPts val="0"/>
              </a:spcAft>
              <a:defRPr sz="1200">
                <a:latin typeface="+mn-lt"/>
                <a:cs typeface="+mn-cs"/>
              </a:defRPr>
            </a:lvl1pPr>
          </a:lstStyle>
          <a:p>
            <a:pPr>
              <a:defRPr/>
            </a:pPr>
            <a:fld id="{6BD0627D-A360-4E53-AB7D-69C98DC018A6}" type="datetimeFigureOut">
              <a:rPr lang="en-US"/>
              <a:pPr>
                <a:defRPr/>
              </a:pPr>
              <a:t>10/15/2020</a:t>
            </a:fld>
            <a:endParaRPr lang="en-US" dirty="0"/>
          </a:p>
        </p:txBody>
      </p:sp>
      <p:sp>
        <p:nvSpPr>
          <p:cNvPr id="4" name="Slide Image Placeholder 3"/>
          <p:cNvSpPr>
            <a:spLocks noGrp="1" noRot="1" noChangeAspect="1"/>
          </p:cNvSpPr>
          <p:nvPr>
            <p:ph type="sldImg" idx="2"/>
          </p:nvPr>
        </p:nvSpPr>
        <p:spPr>
          <a:xfrm>
            <a:off x="1162050" y="701675"/>
            <a:ext cx="4686300" cy="3514725"/>
          </a:xfrm>
          <a:prstGeom prst="rect">
            <a:avLst/>
          </a:prstGeom>
          <a:noFill/>
          <a:ln w="12700">
            <a:solidFill>
              <a:prstClr val="black"/>
            </a:solidFill>
          </a:ln>
        </p:spPr>
        <p:txBody>
          <a:bodyPr vert="horz" lIns="93601" tIns="46801" rIns="93601" bIns="46801" rtlCol="0" anchor="ctr"/>
          <a:lstStyle/>
          <a:p>
            <a:pPr lvl="0"/>
            <a:endParaRPr lang="en-US" noProof="0" dirty="0"/>
          </a:p>
        </p:txBody>
      </p:sp>
      <p:sp>
        <p:nvSpPr>
          <p:cNvPr id="5" name="Notes Placeholder 4"/>
          <p:cNvSpPr>
            <a:spLocks noGrp="1"/>
          </p:cNvSpPr>
          <p:nvPr>
            <p:ph type="body" sz="quarter" idx="3"/>
          </p:nvPr>
        </p:nvSpPr>
        <p:spPr>
          <a:xfrm>
            <a:off x="701681" y="4452306"/>
            <a:ext cx="5607038" cy="4218311"/>
          </a:xfrm>
          <a:prstGeom prst="rect">
            <a:avLst/>
          </a:prstGeom>
        </p:spPr>
        <p:txBody>
          <a:bodyPr vert="horz" lIns="93601" tIns="46801" rIns="93601" bIns="4680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01406"/>
            <a:ext cx="3039015" cy="469592"/>
          </a:xfrm>
          <a:prstGeom prst="rect">
            <a:avLst/>
          </a:prstGeom>
        </p:spPr>
        <p:txBody>
          <a:bodyPr vert="horz" lIns="93601" tIns="46801" rIns="93601" bIns="46801" rtlCol="0" anchor="b"/>
          <a:lstStyle>
            <a:lvl1pPr algn="l" fontAlgn="auto">
              <a:spcBef>
                <a:spcPts val="0"/>
              </a:spcBef>
              <a:spcAft>
                <a:spcPts val="0"/>
              </a:spcAft>
              <a:defRPr sz="1200">
                <a:latin typeface="+mn-lt"/>
                <a:cs typeface="+mn-cs"/>
              </a:defRPr>
            </a:lvl1pPr>
          </a:lstStyle>
          <a:p>
            <a:pPr>
              <a:defRPr/>
            </a:pPr>
            <a:r>
              <a:rPr lang="en-US"/>
              <a:t>Copyright Greater Than One 2010</a:t>
            </a:r>
            <a:endParaRPr lang="en-US" dirty="0"/>
          </a:p>
        </p:txBody>
      </p:sp>
      <p:sp>
        <p:nvSpPr>
          <p:cNvPr id="7" name="Slide Number Placeholder 6"/>
          <p:cNvSpPr>
            <a:spLocks noGrp="1"/>
          </p:cNvSpPr>
          <p:nvPr>
            <p:ph type="sldNum" sz="quarter" idx="5"/>
          </p:nvPr>
        </p:nvSpPr>
        <p:spPr>
          <a:xfrm>
            <a:off x="3969783" y="8901406"/>
            <a:ext cx="3039015" cy="469592"/>
          </a:xfrm>
          <a:prstGeom prst="rect">
            <a:avLst/>
          </a:prstGeom>
        </p:spPr>
        <p:txBody>
          <a:bodyPr vert="horz" lIns="93601" tIns="46801" rIns="93601" bIns="46801" rtlCol="0" anchor="b"/>
          <a:lstStyle>
            <a:lvl1pPr algn="r" fontAlgn="auto">
              <a:spcBef>
                <a:spcPts val="0"/>
              </a:spcBef>
              <a:spcAft>
                <a:spcPts val="0"/>
              </a:spcAft>
              <a:defRPr sz="1200">
                <a:latin typeface="+mn-lt"/>
                <a:cs typeface="+mn-cs"/>
              </a:defRPr>
            </a:lvl1pPr>
          </a:lstStyle>
          <a:p>
            <a:pPr>
              <a:defRPr/>
            </a:pPr>
            <a:fld id="{791CD9BC-E08C-40AC-A821-FF2DDAB35DE2}" type="slidenum">
              <a:rPr lang="en-US"/>
              <a:pPr>
                <a:defRPr/>
              </a:pPr>
              <a:t>‹#›</a:t>
            </a:fld>
            <a:endParaRPr lang="en-US" dirty="0"/>
          </a:p>
        </p:txBody>
      </p:sp>
    </p:spTree>
    <p:extLst>
      <p:ext uri="{BB962C8B-B14F-4D97-AF65-F5344CB8AC3E}">
        <p14:creationId xmlns:p14="http://schemas.microsoft.com/office/powerpoint/2010/main" val="30439642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youtube.com/watch?v=BFRoXoh6ak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youtube.com/watch?v=Lb0Yz_5ZYzI"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PzwY3JzYilk"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z="1800" u="none" dirty="0">
              <a:latin typeface="Arial" charset="0"/>
            </a:endParaRPr>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F8E63A-9E79-4F16-B6DC-1E3844ADF59E}" type="slidenum">
              <a:rPr lang="en-US" smtClean="0">
                <a:latin typeface="Arial" charset="0"/>
                <a:cs typeface="Arial" charset="0"/>
              </a:rPr>
              <a:pPr fontAlgn="base">
                <a:spcBef>
                  <a:spcPct val="0"/>
                </a:spcBef>
                <a:spcAft>
                  <a:spcPct val="0"/>
                </a:spcAft>
              </a:pPr>
              <a:t>1</a:t>
            </a:fld>
            <a:endParaRPr lang="en-US">
              <a:latin typeface="Arial" charset="0"/>
              <a:cs typeface="Arial" charset="0"/>
            </a:endParaRPr>
          </a:p>
        </p:txBody>
      </p:sp>
      <p:sp>
        <p:nvSpPr>
          <p:cNvPr id="5" name="Footer Placeholder 4"/>
          <p:cNvSpPr>
            <a:spLocks noGrp="1"/>
          </p:cNvSpPr>
          <p:nvPr>
            <p:ph type="ftr" sz="quarter" idx="4"/>
          </p:nvPr>
        </p:nvSpPr>
        <p:spPr/>
        <p:txBody>
          <a:bodyPr/>
          <a:lstStyle/>
          <a:p>
            <a:pPr>
              <a:defRPr/>
            </a:pPr>
            <a:r>
              <a:rPr lang="en-US" dirty="0"/>
              <a:t>Copyright Greater Than One 2010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10</a:t>
            </a:fld>
            <a:endParaRPr lang="en-US">
              <a:ea typeface="ＭＳ Ｐゴシック" pitchFamily="34" charset="-128"/>
              <a:cs typeface="Arial" charset="0"/>
            </a:endParaRPr>
          </a:p>
        </p:txBody>
      </p:sp>
    </p:spTree>
    <p:extLst>
      <p:ext uri="{BB962C8B-B14F-4D97-AF65-F5344CB8AC3E}">
        <p14:creationId xmlns:p14="http://schemas.microsoft.com/office/powerpoint/2010/main" val="2487523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11</a:t>
            </a:fld>
            <a:endParaRPr lang="en-US">
              <a:ea typeface="ＭＳ Ｐゴシック" pitchFamily="34" charset="-128"/>
              <a:cs typeface="Arial" charset="0"/>
            </a:endParaRPr>
          </a:p>
        </p:txBody>
      </p:sp>
    </p:spTree>
    <p:extLst>
      <p:ext uri="{BB962C8B-B14F-4D97-AF65-F5344CB8AC3E}">
        <p14:creationId xmlns:p14="http://schemas.microsoft.com/office/powerpoint/2010/main" val="1060258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12</a:t>
            </a:fld>
            <a:endParaRPr lang="en-US">
              <a:ea typeface="ＭＳ Ｐゴシック" pitchFamily="34" charset="-128"/>
              <a:cs typeface="Arial" charset="0"/>
            </a:endParaRPr>
          </a:p>
        </p:txBody>
      </p:sp>
    </p:spTree>
    <p:extLst>
      <p:ext uri="{BB962C8B-B14F-4D97-AF65-F5344CB8AC3E}">
        <p14:creationId xmlns:p14="http://schemas.microsoft.com/office/powerpoint/2010/main" val="2494930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13</a:t>
            </a:fld>
            <a:endParaRPr lang="en-US">
              <a:ea typeface="ＭＳ Ｐゴシック" pitchFamily="34" charset="-128"/>
              <a:cs typeface="Arial" charset="0"/>
            </a:endParaRPr>
          </a:p>
        </p:txBody>
      </p:sp>
    </p:spTree>
    <p:extLst>
      <p:ext uri="{BB962C8B-B14F-4D97-AF65-F5344CB8AC3E}">
        <p14:creationId xmlns:p14="http://schemas.microsoft.com/office/powerpoint/2010/main" val="24734532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buFont typeface="Wingdings" panose="05000000000000000000" pitchFamily="2" charset="2"/>
              <a:buNone/>
            </a:pPr>
            <a:r>
              <a:rPr lang="en-US" b="0" i="0" dirty="0">
                <a:solidFill>
                  <a:srgbClr val="1155CC"/>
                </a:solidFill>
                <a:effectLst/>
                <a:latin typeface="arial" panose="020B0604020202020204" pitchFamily="34" charset="0"/>
                <a:hlinkClick r:id="rId3"/>
              </a:rPr>
              <a:t>https://www.youtube.com/watch?v=BFRoXoh6aks</a:t>
            </a:r>
            <a:endParaRPr lang="en-US" b="0" i="0" dirty="0">
              <a:solidFill>
                <a:srgbClr val="1155CC"/>
              </a:solidFill>
              <a:effectLst/>
              <a:latin typeface="arial" panose="020B0604020202020204" pitchFamily="34" charset="0"/>
            </a:endParaRPr>
          </a:p>
          <a:p>
            <a:pPr>
              <a:buFont typeface="Wingdings" panose="05000000000000000000" pitchFamily="2" charset="2"/>
              <a:buNone/>
            </a:pPr>
            <a:r>
              <a:rPr lang="en-US" dirty="0"/>
              <a:t>Low Talker</a:t>
            </a:r>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14</a:t>
            </a:fld>
            <a:endParaRPr lang="en-US">
              <a:ea typeface="ＭＳ Ｐゴシック" pitchFamily="34" charset="-128"/>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b="0" i="0" u="sng" dirty="0">
                <a:solidFill>
                  <a:srgbClr val="1155CC"/>
                </a:solidFill>
                <a:effectLst/>
                <a:latin typeface="arial" panose="020B0604020202020204" pitchFamily="34" charset="0"/>
              </a:rPr>
              <a:t>https://www.youtube.com/watch?v=3aW35dU_ZJg</a:t>
            </a:r>
          </a:p>
          <a:p>
            <a:pPr eaLnBrk="1" hangingPunct="1">
              <a:spcBef>
                <a:spcPct val="0"/>
              </a:spcBef>
            </a:pPr>
            <a:r>
              <a:rPr lang="en-US" sz="1200" b="0" i="0" u="none" dirty="0">
                <a:solidFill>
                  <a:srgbClr val="1155CC"/>
                </a:solidFill>
                <a:effectLst/>
                <a:latin typeface="arial" panose="020B0604020202020204" pitchFamily="34" charset="0"/>
              </a:rPr>
              <a:t>Non-Verbal Communication</a:t>
            </a:r>
            <a:endParaRPr lang="en-US" sz="1000" u="none" dirty="0">
              <a:latin typeface="Arial" charset="0"/>
            </a:endParaRPr>
          </a:p>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2</a:t>
            </a:fld>
            <a:endParaRPr lang="en-US">
              <a:ea typeface="ＭＳ Ｐゴシック" pitchFamily="34" charset="-128"/>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hlinkClick r:id="rId3"/>
              </a:rPr>
              <a:t>https://www.youtube.com/watch?v=Lb0Yz_5ZYzI</a:t>
            </a:r>
            <a:endParaRPr lang="en-US" dirty="0"/>
          </a:p>
          <a:p>
            <a:r>
              <a:rPr lang="en-US" dirty="0"/>
              <a:t>Elevator Speech</a:t>
            </a:r>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3</a:t>
            </a:fld>
            <a:endParaRPr lang="en-US">
              <a:ea typeface="ＭＳ Ｐゴシック" pitchFamily="34" charset="-128"/>
              <a:cs typeface="Arial" charset="0"/>
            </a:endParaRPr>
          </a:p>
        </p:txBody>
      </p:sp>
    </p:spTree>
    <p:extLst>
      <p:ext uri="{BB962C8B-B14F-4D97-AF65-F5344CB8AC3E}">
        <p14:creationId xmlns:p14="http://schemas.microsoft.com/office/powerpoint/2010/main" val="1781773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0" i="0" dirty="0">
                <a:solidFill>
                  <a:srgbClr val="1155CC"/>
                </a:solidFill>
                <a:effectLst/>
                <a:latin typeface="arial" panose="020B0604020202020204" pitchFamily="34" charset="0"/>
                <a:hlinkClick r:id="rId3"/>
              </a:rPr>
              <a:t>https://www.youtube.com/watch?v=PzwY3JzYilk</a:t>
            </a:r>
            <a:endParaRPr lang="en-US" b="0" i="0" dirty="0">
              <a:solidFill>
                <a:srgbClr val="1155CC"/>
              </a:solidFill>
              <a:effectLst/>
              <a:latin typeface="arial" panose="020B0604020202020204" pitchFamily="34" charset="0"/>
            </a:endParaRPr>
          </a:p>
          <a:p>
            <a:r>
              <a:rPr lang="en-US" b="0" i="0" dirty="0">
                <a:solidFill>
                  <a:srgbClr val="1155CC"/>
                </a:solidFill>
                <a:effectLst/>
                <a:latin typeface="arial" panose="020B0604020202020204" pitchFamily="34" charset="0"/>
              </a:rPr>
              <a:t>Zoom Tips</a:t>
            </a:r>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4</a:t>
            </a:fld>
            <a:endParaRPr lang="en-US">
              <a:ea typeface="ＭＳ Ｐゴシック" pitchFamily="34" charset="-128"/>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5</a:t>
            </a:fld>
            <a:endParaRPr lang="en-US">
              <a:ea typeface="ＭＳ Ｐゴシック" pitchFamily="34" charset="-128"/>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6</a:t>
            </a:fld>
            <a:endParaRPr lang="en-US">
              <a:ea typeface="ＭＳ Ｐゴシック" pitchFamily="34" charset="-128"/>
              <a:cs typeface="Arial" charset="0"/>
            </a:endParaRPr>
          </a:p>
        </p:txBody>
      </p:sp>
    </p:spTree>
    <p:extLst>
      <p:ext uri="{BB962C8B-B14F-4D97-AF65-F5344CB8AC3E}">
        <p14:creationId xmlns:p14="http://schemas.microsoft.com/office/powerpoint/2010/main" val="953246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7</a:t>
            </a:fld>
            <a:endParaRPr lang="en-US">
              <a:ea typeface="ＭＳ Ｐゴシック" pitchFamily="34" charset="-128"/>
              <a:cs typeface="Arial" charset="0"/>
            </a:endParaRPr>
          </a:p>
        </p:txBody>
      </p:sp>
    </p:spTree>
    <p:extLst>
      <p:ext uri="{BB962C8B-B14F-4D97-AF65-F5344CB8AC3E}">
        <p14:creationId xmlns:p14="http://schemas.microsoft.com/office/powerpoint/2010/main" val="1429089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8</a:t>
            </a:fld>
            <a:endParaRPr lang="en-US">
              <a:ea typeface="ＭＳ Ｐゴシック" pitchFamily="34" charset="-128"/>
              <a:cs typeface="Arial" charset="0"/>
            </a:endParaRPr>
          </a:p>
        </p:txBody>
      </p:sp>
    </p:spTree>
    <p:extLst>
      <p:ext uri="{BB962C8B-B14F-4D97-AF65-F5344CB8AC3E}">
        <p14:creationId xmlns:p14="http://schemas.microsoft.com/office/powerpoint/2010/main" val="2860905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9</a:t>
            </a:fld>
            <a:endParaRPr lang="en-US">
              <a:ea typeface="ＭＳ Ｐゴシック" pitchFamily="34" charset="-128"/>
              <a:cs typeface="Arial" charset="0"/>
            </a:endParaRPr>
          </a:p>
        </p:txBody>
      </p:sp>
    </p:spTree>
    <p:extLst>
      <p:ext uri="{BB962C8B-B14F-4D97-AF65-F5344CB8AC3E}">
        <p14:creationId xmlns:p14="http://schemas.microsoft.com/office/powerpoint/2010/main" val="31828548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7" descr="0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12"/>
          <p:cNvSpPr/>
          <p:nvPr userDrawn="1"/>
        </p:nvSpPr>
        <p:spPr bwMode="auto">
          <a:xfrm>
            <a:off x="223838" y="5932488"/>
            <a:ext cx="8704262" cy="482600"/>
          </a:xfrm>
          <a:prstGeom prst="rect">
            <a:avLst/>
          </a:prstGeom>
          <a:solidFill>
            <a:schemeClr val="bg1"/>
          </a:soli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2" name="Title 1"/>
          <p:cNvSpPr>
            <a:spLocks noGrp="1"/>
          </p:cNvSpPr>
          <p:nvPr>
            <p:ph type="title"/>
          </p:nvPr>
        </p:nvSpPr>
        <p:spPr>
          <a:xfrm>
            <a:off x="685800" y="3239433"/>
            <a:ext cx="7772400" cy="1362075"/>
          </a:xfrm>
        </p:spPr>
        <p:txBody>
          <a:bodyPr anchor="t"/>
          <a:lstStyle>
            <a:lvl1pPr algn="l">
              <a:spcBef>
                <a:spcPts val="0"/>
              </a:spcBef>
              <a:spcAft>
                <a:spcPts val="0"/>
              </a:spcAft>
              <a:defRPr sz="22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85800" y="1672340"/>
            <a:ext cx="7772400" cy="1500187"/>
          </a:xfrm>
        </p:spPr>
        <p:txBody>
          <a:bodyPr anchor="b"/>
          <a:lstStyle>
            <a:lvl1pPr marL="0" indent="0">
              <a:spcBef>
                <a:spcPts val="0"/>
              </a:spcBef>
              <a:spcAft>
                <a:spcPts val="0"/>
              </a:spcAft>
              <a:buNone/>
              <a:defRPr sz="1800" b="1" i="1">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pic>
        <p:nvPicPr>
          <p:cNvPr id="4" name="Picture 5" descr="01.jpg"/>
          <p:cNvPicPr>
            <a:picLocks noChangeAspect="1"/>
          </p:cNvPicPr>
          <p:nvPr userDrawn="1"/>
        </p:nvPicPr>
        <p:blipFill>
          <a:blip r:embed="rId2"/>
          <a:srcRect l="2448" t="3333" r="2361" b="3287"/>
          <a:stretch>
            <a:fillRect/>
          </a:stretch>
        </p:blipFill>
        <p:spPr bwMode="auto">
          <a:xfrm>
            <a:off x="-84138" y="0"/>
            <a:ext cx="9304338" cy="6934200"/>
          </a:xfrm>
          <a:prstGeom prst="rect">
            <a:avLst/>
          </a:prstGeom>
          <a:noFill/>
          <a:ln w="9525">
            <a:noFill/>
            <a:miter lim="800000"/>
            <a:headEnd/>
            <a:tailEnd/>
          </a:ln>
        </p:spPr>
      </p:pic>
      <p:sp>
        <p:nvSpPr>
          <p:cNvPr id="7" name="Title 1"/>
          <p:cNvSpPr>
            <a:spLocks noGrp="1"/>
          </p:cNvSpPr>
          <p:nvPr>
            <p:ph type="ctrTitle"/>
          </p:nvPr>
        </p:nvSpPr>
        <p:spPr>
          <a:xfrm>
            <a:off x="1143000" y="2743200"/>
            <a:ext cx="3124200" cy="282388"/>
          </a:xfrm>
          <a:prstGeom prst="rect">
            <a:avLst/>
          </a:prstGeom>
        </p:spPr>
        <p:txBody>
          <a:bodyPr/>
          <a:lstStyle>
            <a:lvl1pPr algn="l">
              <a:defRPr sz="1600" i="1">
                <a:latin typeface="Trebuchet MS"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1143000" y="3048000"/>
            <a:ext cx="6400800" cy="530225"/>
          </a:xfrm>
          <a:prstGeom prst="rect">
            <a:avLst/>
          </a:prstGeom>
        </p:spPr>
        <p:txBody>
          <a:bodyPr anchor="ctr"/>
          <a:lstStyle>
            <a:lvl1pPr marL="0" indent="0" algn="l" eaLnBrk="1" hangingPunct="1">
              <a:lnSpc>
                <a:spcPct val="60000"/>
              </a:lnSpc>
              <a:buSzTx/>
              <a:buFont typeface="Verdana" pitchFamily="48" charset="0"/>
              <a:buNone/>
              <a:defRPr sz="3000" b="1"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
        <p:nvSpPr>
          <p:cNvPr id="5" name="Slide Number Placeholder 14"/>
          <p:cNvSpPr>
            <a:spLocks noGrp="1"/>
          </p:cNvSpPr>
          <p:nvPr>
            <p:ph type="sldNum" sz="quarter" idx="10"/>
          </p:nvPr>
        </p:nvSpPr>
        <p:spPr/>
        <p:txBody>
          <a:bodyPr/>
          <a:lstStyle>
            <a:lvl1pPr>
              <a:defRPr/>
            </a:lvl1pPr>
          </a:lstStyle>
          <a:p>
            <a:pPr>
              <a:defRPr/>
            </a:pPr>
            <a:fld id="{CB660610-E340-4D60-80D5-7D7534781BA6}"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ubhead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5950"/>
            <a:ext cx="8229600" cy="40465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1"/>
          </p:nvPr>
        </p:nvSpPr>
        <p:spPr>
          <a:xfrm>
            <a:off x="457200" y="1326881"/>
            <a:ext cx="8229600" cy="334962"/>
          </a:xfrm>
        </p:spPr>
        <p:txBody>
          <a:bodyPr/>
          <a:lstStyle>
            <a:lvl1pPr>
              <a:buFontTx/>
              <a:buNone/>
              <a:defRPr sz="2200" baseline="0">
                <a:solidFill>
                  <a:srgbClr val="043276"/>
                </a:solidFill>
              </a:defRPr>
            </a:lvl1pPr>
          </a:lstStyle>
          <a:p>
            <a:pPr lvl="0"/>
            <a:r>
              <a:rPr lang="en-US" dirty="0"/>
              <a:t>Click to edit Master text styles</a:t>
            </a:r>
          </a:p>
        </p:txBody>
      </p:sp>
      <p:sp>
        <p:nvSpPr>
          <p:cNvPr id="5" name="Slide Number Placeholder 14"/>
          <p:cNvSpPr>
            <a:spLocks noGrp="1"/>
          </p:cNvSpPr>
          <p:nvPr>
            <p:ph type="sldNum" sz="quarter" idx="12"/>
          </p:nvPr>
        </p:nvSpPr>
        <p:spPr/>
        <p:txBody>
          <a:bodyPr/>
          <a:lstStyle>
            <a:lvl1pPr>
              <a:defRPr/>
            </a:lvl1pPr>
          </a:lstStyle>
          <a:p>
            <a:pPr>
              <a:defRPr/>
            </a:pPr>
            <a:fld id="{1A75EF37-242D-4081-8B2E-6917581FA9A7}"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449804"/>
          </a:xfrm>
        </p:spPr>
        <p:txBody>
          <a:bodyPr anchor="b"/>
          <a:lstStyle>
            <a:lvl1pPr marL="0" indent="0" algn="ctr">
              <a:buNone/>
              <a:defRPr sz="2000" b="1">
                <a:solidFill>
                  <a:srgbClr val="0432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746500"/>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449804"/>
          </a:xfrm>
        </p:spPr>
        <p:txBody>
          <a:bodyPr anchor="b"/>
          <a:lstStyle>
            <a:lvl1pPr marL="0" indent="0" algn="ctr">
              <a:buNone/>
              <a:defRPr sz="2000" b="1">
                <a:solidFill>
                  <a:srgbClr val="0432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746500"/>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p>
            <a:r>
              <a:rPr lang="en-US"/>
              <a:t>Click to edit Master title style</a:t>
            </a:r>
          </a:p>
        </p:txBody>
      </p:sp>
      <p:sp>
        <p:nvSpPr>
          <p:cNvPr id="8" name="Slide Number Placeholder 14"/>
          <p:cNvSpPr>
            <a:spLocks noGrp="1"/>
          </p:cNvSpPr>
          <p:nvPr>
            <p:ph type="sldNum" sz="quarter" idx="10"/>
          </p:nvPr>
        </p:nvSpPr>
        <p:spPr/>
        <p:txBody>
          <a:bodyPr/>
          <a:lstStyle>
            <a:lvl1pPr>
              <a:defRPr/>
            </a:lvl1pPr>
          </a:lstStyle>
          <a:p>
            <a:pPr>
              <a:defRPr/>
            </a:pPr>
            <a:fld id="{EA901716-D8E2-493A-AEA1-38304DE7D0FC}"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3" name="Rectangle 4"/>
          <p:cNvSpPr/>
          <p:nvPr userDrawn="1"/>
        </p:nvSpPr>
        <p:spPr bwMode="auto">
          <a:xfrm flipH="1">
            <a:off x="223838" y="227013"/>
            <a:ext cx="8686800" cy="5805487"/>
          </a:xfrm>
          <a:prstGeom prst="rect">
            <a:avLst/>
          </a:prstGeom>
          <a:gradFill flip="none" rotWithShape="1">
            <a:gsLst>
              <a:gs pos="0">
                <a:schemeClr val="bg1">
                  <a:lumMod val="85000"/>
                  <a:alpha val="43000"/>
                </a:schemeClr>
              </a:gs>
              <a:gs pos="50000">
                <a:schemeClr val="bg1">
                  <a:lumMod val="95000"/>
                  <a:alpha val="45000"/>
                </a:schemeClr>
              </a:gs>
              <a:gs pos="100000">
                <a:schemeClr val="bg1">
                  <a:alpha val="0"/>
                </a:schemeClr>
              </a:gs>
            </a:gsLst>
            <a:lin ang="10800000" scaled="1"/>
            <a:tileRect/>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4" name="Freeform 5"/>
          <p:cNvSpPr>
            <a:spLocks/>
          </p:cNvSpPr>
          <p:nvPr userDrawn="1"/>
        </p:nvSpPr>
        <p:spPr bwMode="auto">
          <a:xfrm>
            <a:off x="223838" y="227013"/>
            <a:ext cx="8686800" cy="5805487"/>
          </a:xfrm>
          <a:custGeom>
            <a:avLst/>
            <a:gdLst>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9993"/>
              <a:gd name="connsiteX1" fmla="*/ 10000 w 10000"/>
              <a:gd name="connsiteY1" fmla="*/ 0 h 9993"/>
              <a:gd name="connsiteX2" fmla="*/ 10000 w 10000"/>
              <a:gd name="connsiteY2" fmla="*/ 8946 h 9993"/>
              <a:gd name="connsiteX3" fmla="*/ 8048 w 10000"/>
              <a:gd name="connsiteY3" fmla="*/ 8946 h 9993"/>
              <a:gd name="connsiteX4" fmla="*/ 8048 w 10000"/>
              <a:gd name="connsiteY4" fmla="*/ 5859 h 9993"/>
              <a:gd name="connsiteX5" fmla="*/ 8042 w 10000"/>
              <a:gd name="connsiteY5" fmla="*/ 5868 h 9993"/>
              <a:gd name="connsiteX6" fmla="*/ 8023 w 10000"/>
              <a:gd name="connsiteY6" fmla="*/ 5888 h 9993"/>
              <a:gd name="connsiteX7" fmla="*/ 7994 w 10000"/>
              <a:gd name="connsiteY7" fmla="*/ 5926 h 9993"/>
              <a:gd name="connsiteX8" fmla="*/ 7954 w 10000"/>
              <a:gd name="connsiteY8" fmla="*/ 5982 h 9993"/>
              <a:gd name="connsiteX9" fmla="*/ 7900 w 10000"/>
              <a:gd name="connsiteY9" fmla="*/ 6045 h 9993"/>
              <a:gd name="connsiteX10" fmla="*/ 7836 w 10000"/>
              <a:gd name="connsiteY10" fmla="*/ 6120 h 9993"/>
              <a:gd name="connsiteX11" fmla="*/ 7761 w 10000"/>
              <a:gd name="connsiteY11" fmla="*/ 6210 h 9993"/>
              <a:gd name="connsiteX12" fmla="*/ 7673 w 10000"/>
              <a:gd name="connsiteY12" fmla="*/ 6307 h 9993"/>
              <a:gd name="connsiteX13" fmla="*/ 7575 w 10000"/>
              <a:gd name="connsiteY13" fmla="*/ 6418 h 9993"/>
              <a:gd name="connsiteX14" fmla="*/ 7466 w 10000"/>
              <a:gd name="connsiteY14" fmla="*/ 6532 h 9993"/>
              <a:gd name="connsiteX15" fmla="*/ 7348 w 10000"/>
              <a:gd name="connsiteY15" fmla="*/ 6660 h 9993"/>
              <a:gd name="connsiteX16" fmla="*/ 7218 w 10000"/>
              <a:gd name="connsiteY16" fmla="*/ 6791 h 9993"/>
              <a:gd name="connsiteX17" fmla="*/ 7079 w 10000"/>
              <a:gd name="connsiteY17" fmla="*/ 6927 h 9993"/>
              <a:gd name="connsiteX18" fmla="*/ 6930 w 10000"/>
              <a:gd name="connsiteY18" fmla="*/ 7070 h 9993"/>
              <a:gd name="connsiteX19" fmla="*/ 6770 w 10000"/>
              <a:gd name="connsiteY19" fmla="*/ 7217 h 9993"/>
              <a:gd name="connsiteX20" fmla="*/ 6600 w 10000"/>
              <a:gd name="connsiteY20" fmla="*/ 7370 h 9993"/>
              <a:gd name="connsiteX21" fmla="*/ 6421 w 10000"/>
              <a:gd name="connsiteY21" fmla="*/ 7527 h 9993"/>
              <a:gd name="connsiteX22" fmla="*/ 6234 w 10000"/>
              <a:gd name="connsiteY22" fmla="*/ 7685 h 9993"/>
              <a:gd name="connsiteX23" fmla="*/ 6036 w 10000"/>
              <a:gd name="connsiteY23" fmla="*/ 7842 h 9993"/>
              <a:gd name="connsiteX24" fmla="*/ 5830 w 10000"/>
              <a:gd name="connsiteY24" fmla="*/ 8002 h 9993"/>
              <a:gd name="connsiteX25" fmla="*/ 5613 w 10000"/>
              <a:gd name="connsiteY25" fmla="*/ 8159 h 9993"/>
              <a:gd name="connsiteX26" fmla="*/ 5387 w 10000"/>
              <a:gd name="connsiteY26" fmla="*/ 8314 h 9993"/>
              <a:gd name="connsiteX27" fmla="*/ 5154 w 10000"/>
              <a:gd name="connsiteY27" fmla="*/ 8472 h 9993"/>
              <a:gd name="connsiteX28" fmla="*/ 4911 w 10000"/>
              <a:gd name="connsiteY28" fmla="*/ 8624 h 9993"/>
              <a:gd name="connsiteX29" fmla="*/ 4660 w 10000"/>
              <a:gd name="connsiteY29" fmla="*/ 8772 h 9993"/>
              <a:gd name="connsiteX30" fmla="*/ 4403 w 10000"/>
              <a:gd name="connsiteY30" fmla="*/ 8917 h 9993"/>
              <a:gd name="connsiteX31" fmla="*/ 4136 w 10000"/>
              <a:gd name="connsiteY31" fmla="*/ 9055 h 9993"/>
              <a:gd name="connsiteX32" fmla="*/ 3860 w 10000"/>
              <a:gd name="connsiteY32" fmla="*/ 9189 h 9993"/>
              <a:gd name="connsiteX33" fmla="*/ 3579 w 10000"/>
              <a:gd name="connsiteY33" fmla="*/ 9315 h 9993"/>
              <a:gd name="connsiteX34" fmla="*/ 3287 w 10000"/>
              <a:gd name="connsiteY34" fmla="*/ 9433 h 9993"/>
              <a:gd name="connsiteX35" fmla="*/ 2990 w 10000"/>
              <a:gd name="connsiteY35" fmla="*/ 9545 h 9993"/>
              <a:gd name="connsiteX36" fmla="*/ 2685 w 10000"/>
              <a:gd name="connsiteY36" fmla="*/ 9642 h 9993"/>
              <a:gd name="connsiteX37" fmla="*/ 2372 w 10000"/>
              <a:gd name="connsiteY37" fmla="*/ 9731 h 9993"/>
              <a:gd name="connsiteX38" fmla="*/ 2055 w 10000"/>
              <a:gd name="connsiteY38" fmla="*/ 9811 h 9993"/>
              <a:gd name="connsiteX39" fmla="*/ 1727 w 10000"/>
              <a:gd name="connsiteY39" fmla="*/ 9874 h 9993"/>
              <a:gd name="connsiteX40" fmla="*/ 1394 w 10000"/>
              <a:gd name="connsiteY40" fmla="*/ 9930 h 9993"/>
              <a:gd name="connsiteX41" fmla="*/ 1055 w 10000"/>
              <a:gd name="connsiteY41" fmla="*/ 9969 h 9993"/>
              <a:gd name="connsiteX42" fmla="*/ 710 w 10000"/>
              <a:gd name="connsiteY42" fmla="*/ 9993 h 9993"/>
              <a:gd name="connsiteX43" fmla="*/ 0 w 10000"/>
              <a:gd name="connsiteY43" fmla="*/ 8964 h 9993"/>
              <a:gd name="connsiteX44" fmla="*/ 0 w 10000"/>
              <a:gd name="connsiteY44" fmla="*/ 6486 h 9993"/>
              <a:gd name="connsiteX45" fmla="*/ 370 w 10000"/>
              <a:gd name="connsiteY45" fmla="*/ 6469 h 9993"/>
              <a:gd name="connsiteX46" fmla="*/ 734 w 10000"/>
              <a:gd name="connsiteY46" fmla="*/ 6440 h 9993"/>
              <a:gd name="connsiteX47" fmla="*/ 1093 w 10000"/>
              <a:gd name="connsiteY47" fmla="*/ 6391 h 9993"/>
              <a:gd name="connsiteX48" fmla="*/ 1451 w 10000"/>
              <a:gd name="connsiteY48" fmla="*/ 6338 h 9993"/>
              <a:gd name="connsiteX49" fmla="*/ 1803 w 10000"/>
              <a:gd name="connsiteY49" fmla="*/ 6265 h 9993"/>
              <a:gd name="connsiteX50" fmla="*/ 2149 w 10000"/>
              <a:gd name="connsiteY50" fmla="*/ 6181 h 9993"/>
              <a:gd name="connsiteX51" fmla="*/ 2490 w 10000"/>
              <a:gd name="connsiteY51" fmla="*/ 6084 h 9993"/>
              <a:gd name="connsiteX52" fmla="*/ 2827 w 10000"/>
              <a:gd name="connsiteY52" fmla="*/ 5972 h 9993"/>
              <a:gd name="connsiteX53" fmla="*/ 3155 w 10000"/>
              <a:gd name="connsiteY53" fmla="*/ 5842 h 9993"/>
              <a:gd name="connsiteX54" fmla="*/ 3478 w 10000"/>
              <a:gd name="connsiteY54" fmla="*/ 5701 h 9993"/>
              <a:gd name="connsiteX55" fmla="*/ 3794 w 10000"/>
              <a:gd name="connsiteY55" fmla="*/ 5546 h 9993"/>
              <a:gd name="connsiteX56" fmla="*/ 4103 w 10000"/>
              <a:gd name="connsiteY56" fmla="*/ 5372 h 9993"/>
              <a:gd name="connsiteX57" fmla="*/ 4406 w 10000"/>
              <a:gd name="connsiteY57" fmla="*/ 5185 h 9993"/>
              <a:gd name="connsiteX58" fmla="*/ 4700 w 10000"/>
              <a:gd name="connsiteY58" fmla="*/ 4982 h 9993"/>
              <a:gd name="connsiteX59" fmla="*/ 4984 w 10000"/>
              <a:gd name="connsiteY59" fmla="*/ 4761 h 9993"/>
              <a:gd name="connsiteX60" fmla="*/ 5264 w 10000"/>
              <a:gd name="connsiteY60" fmla="*/ 4529 h 9993"/>
              <a:gd name="connsiteX61" fmla="*/ 5533 w 10000"/>
              <a:gd name="connsiteY61" fmla="*/ 4279 h 9993"/>
              <a:gd name="connsiteX62" fmla="*/ 5791 w 10000"/>
              <a:gd name="connsiteY62" fmla="*/ 4011 h 9993"/>
              <a:gd name="connsiteX63" fmla="*/ 6043 w 10000"/>
              <a:gd name="connsiteY63" fmla="*/ 3725 h 9993"/>
              <a:gd name="connsiteX64" fmla="*/ 6283 w 10000"/>
              <a:gd name="connsiteY64" fmla="*/ 3422 h 9993"/>
              <a:gd name="connsiteX65" fmla="*/ 6512 w 10000"/>
              <a:gd name="connsiteY65" fmla="*/ 3105 h 9993"/>
              <a:gd name="connsiteX66" fmla="*/ 6734 w 10000"/>
              <a:gd name="connsiteY66" fmla="*/ 2771 h 9993"/>
              <a:gd name="connsiteX67" fmla="*/ 4394 w 10000"/>
              <a:gd name="connsiteY67" fmla="*/ 2771 h 9993"/>
              <a:gd name="connsiteX68" fmla="*/ 4394 w 10000"/>
              <a:gd name="connsiteY68" fmla="*/ 0 h 9993"/>
              <a:gd name="connsiteX0" fmla="*/ 4394 w 10000"/>
              <a:gd name="connsiteY0" fmla="*/ 0 h 9976"/>
              <a:gd name="connsiteX1" fmla="*/ 10000 w 10000"/>
              <a:gd name="connsiteY1" fmla="*/ 0 h 9976"/>
              <a:gd name="connsiteX2" fmla="*/ 10000 w 10000"/>
              <a:gd name="connsiteY2" fmla="*/ 8952 h 9976"/>
              <a:gd name="connsiteX3" fmla="*/ 8048 w 10000"/>
              <a:gd name="connsiteY3" fmla="*/ 8952 h 9976"/>
              <a:gd name="connsiteX4" fmla="*/ 8048 w 10000"/>
              <a:gd name="connsiteY4" fmla="*/ 5863 h 9976"/>
              <a:gd name="connsiteX5" fmla="*/ 8042 w 10000"/>
              <a:gd name="connsiteY5" fmla="*/ 5872 h 9976"/>
              <a:gd name="connsiteX6" fmla="*/ 8023 w 10000"/>
              <a:gd name="connsiteY6" fmla="*/ 5892 h 9976"/>
              <a:gd name="connsiteX7" fmla="*/ 7994 w 10000"/>
              <a:gd name="connsiteY7" fmla="*/ 5930 h 9976"/>
              <a:gd name="connsiteX8" fmla="*/ 7954 w 10000"/>
              <a:gd name="connsiteY8" fmla="*/ 5986 h 9976"/>
              <a:gd name="connsiteX9" fmla="*/ 7900 w 10000"/>
              <a:gd name="connsiteY9" fmla="*/ 6049 h 9976"/>
              <a:gd name="connsiteX10" fmla="*/ 7836 w 10000"/>
              <a:gd name="connsiteY10" fmla="*/ 6124 h 9976"/>
              <a:gd name="connsiteX11" fmla="*/ 7761 w 10000"/>
              <a:gd name="connsiteY11" fmla="*/ 6214 h 9976"/>
              <a:gd name="connsiteX12" fmla="*/ 7673 w 10000"/>
              <a:gd name="connsiteY12" fmla="*/ 6311 h 9976"/>
              <a:gd name="connsiteX13" fmla="*/ 7575 w 10000"/>
              <a:gd name="connsiteY13" fmla="*/ 6422 h 9976"/>
              <a:gd name="connsiteX14" fmla="*/ 7466 w 10000"/>
              <a:gd name="connsiteY14" fmla="*/ 6537 h 9976"/>
              <a:gd name="connsiteX15" fmla="*/ 7348 w 10000"/>
              <a:gd name="connsiteY15" fmla="*/ 6665 h 9976"/>
              <a:gd name="connsiteX16" fmla="*/ 7218 w 10000"/>
              <a:gd name="connsiteY16" fmla="*/ 6796 h 9976"/>
              <a:gd name="connsiteX17" fmla="*/ 7079 w 10000"/>
              <a:gd name="connsiteY17" fmla="*/ 6932 h 9976"/>
              <a:gd name="connsiteX18" fmla="*/ 6930 w 10000"/>
              <a:gd name="connsiteY18" fmla="*/ 7075 h 9976"/>
              <a:gd name="connsiteX19" fmla="*/ 6770 w 10000"/>
              <a:gd name="connsiteY19" fmla="*/ 7222 h 9976"/>
              <a:gd name="connsiteX20" fmla="*/ 6600 w 10000"/>
              <a:gd name="connsiteY20" fmla="*/ 7375 h 9976"/>
              <a:gd name="connsiteX21" fmla="*/ 6421 w 10000"/>
              <a:gd name="connsiteY21" fmla="*/ 7532 h 9976"/>
              <a:gd name="connsiteX22" fmla="*/ 6234 w 10000"/>
              <a:gd name="connsiteY22" fmla="*/ 7690 h 9976"/>
              <a:gd name="connsiteX23" fmla="*/ 6036 w 10000"/>
              <a:gd name="connsiteY23" fmla="*/ 7847 h 9976"/>
              <a:gd name="connsiteX24" fmla="*/ 5830 w 10000"/>
              <a:gd name="connsiteY24" fmla="*/ 8008 h 9976"/>
              <a:gd name="connsiteX25" fmla="*/ 5613 w 10000"/>
              <a:gd name="connsiteY25" fmla="*/ 8165 h 9976"/>
              <a:gd name="connsiteX26" fmla="*/ 5387 w 10000"/>
              <a:gd name="connsiteY26" fmla="*/ 8320 h 9976"/>
              <a:gd name="connsiteX27" fmla="*/ 5154 w 10000"/>
              <a:gd name="connsiteY27" fmla="*/ 8478 h 9976"/>
              <a:gd name="connsiteX28" fmla="*/ 4911 w 10000"/>
              <a:gd name="connsiteY28" fmla="*/ 8630 h 9976"/>
              <a:gd name="connsiteX29" fmla="*/ 4660 w 10000"/>
              <a:gd name="connsiteY29" fmla="*/ 8778 h 9976"/>
              <a:gd name="connsiteX30" fmla="*/ 4403 w 10000"/>
              <a:gd name="connsiteY30" fmla="*/ 8923 h 9976"/>
              <a:gd name="connsiteX31" fmla="*/ 4136 w 10000"/>
              <a:gd name="connsiteY31" fmla="*/ 9061 h 9976"/>
              <a:gd name="connsiteX32" fmla="*/ 3860 w 10000"/>
              <a:gd name="connsiteY32" fmla="*/ 9195 h 9976"/>
              <a:gd name="connsiteX33" fmla="*/ 3579 w 10000"/>
              <a:gd name="connsiteY33" fmla="*/ 9322 h 9976"/>
              <a:gd name="connsiteX34" fmla="*/ 3287 w 10000"/>
              <a:gd name="connsiteY34" fmla="*/ 9440 h 9976"/>
              <a:gd name="connsiteX35" fmla="*/ 2990 w 10000"/>
              <a:gd name="connsiteY35" fmla="*/ 9552 h 9976"/>
              <a:gd name="connsiteX36" fmla="*/ 2685 w 10000"/>
              <a:gd name="connsiteY36" fmla="*/ 9649 h 9976"/>
              <a:gd name="connsiteX37" fmla="*/ 2372 w 10000"/>
              <a:gd name="connsiteY37" fmla="*/ 9738 h 9976"/>
              <a:gd name="connsiteX38" fmla="*/ 2055 w 10000"/>
              <a:gd name="connsiteY38" fmla="*/ 9818 h 9976"/>
              <a:gd name="connsiteX39" fmla="*/ 1727 w 10000"/>
              <a:gd name="connsiteY39" fmla="*/ 9881 h 9976"/>
              <a:gd name="connsiteX40" fmla="*/ 1394 w 10000"/>
              <a:gd name="connsiteY40" fmla="*/ 9937 h 9976"/>
              <a:gd name="connsiteX41" fmla="*/ 1055 w 10000"/>
              <a:gd name="connsiteY41" fmla="*/ 9976 h 9976"/>
              <a:gd name="connsiteX42" fmla="*/ 0 w 10000"/>
              <a:gd name="connsiteY42" fmla="*/ 8970 h 9976"/>
              <a:gd name="connsiteX43" fmla="*/ 0 w 10000"/>
              <a:gd name="connsiteY43" fmla="*/ 6491 h 9976"/>
              <a:gd name="connsiteX44" fmla="*/ 370 w 10000"/>
              <a:gd name="connsiteY44" fmla="*/ 6474 h 9976"/>
              <a:gd name="connsiteX45" fmla="*/ 734 w 10000"/>
              <a:gd name="connsiteY45" fmla="*/ 6445 h 9976"/>
              <a:gd name="connsiteX46" fmla="*/ 1093 w 10000"/>
              <a:gd name="connsiteY46" fmla="*/ 6395 h 9976"/>
              <a:gd name="connsiteX47" fmla="*/ 1451 w 10000"/>
              <a:gd name="connsiteY47" fmla="*/ 6342 h 9976"/>
              <a:gd name="connsiteX48" fmla="*/ 1803 w 10000"/>
              <a:gd name="connsiteY48" fmla="*/ 6269 h 9976"/>
              <a:gd name="connsiteX49" fmla="*/ 2149 w 10000"/>
              <a:gd name="connsiteY49" fmla="*/ 6185 h 9976"/>
              <a:gd name="connsiteX50" fmla="*/ 2490 w 10000"/>
              <a:gd name="connsiteY50" fmla="*/ 6088 h 9976"/>
              <a:gd name="connsiteX51" fmla="*/ 2827 w 10000"/>
              <a:gd name="connsiteY51" fmla="*/ 5976 h 9976"/>
              <a:gd name="connsiteX52" fmla="*/ 3155 w 10000"/>
              <a:gd name="connsiteY52" fmla="*/ 5846 h 9976"/>
              <a:gd name="connsiteX53" fmla="*/ 3478 w 10000"/>
              <a:gd name="connsiteY53" fmla="*/ 5705 h 9976"/>
              <a:gd name="connsiteX54" fmla="*/ 3794 w 10000"/>
              <a:gd name="connsiteY54" fmla="*/ 5550 h 9976"/>
              <a:gd name="connsiteX55" fmla="*/ 4103 w 10000"/>
              <a:gd name="connsiteY55" fmla="*/ 5376 h 9976"/>
              <a:gd name="connsiteX56" fmla="*/ 4406 w 10000"/>
              <a:gd name="connsiteY56" fmla="*/ 5189 h 9976"/>
              <a:gd name="connsiteX57" fmla="*/ 4700 w 10000"/>
              <a:gd name="connsiteY57" fmla="*/ 4985 h 9976"/>
              <a:gd name="connsiteX58" fmla="*/ 4984 w 10000"/>
              <a:gd name="connsiteY58" fmla="*/ 4764 h 9976"/>
              <a:gd name="connsiteX59" fmla="*/ 5264 w 10000"/>
              <a:gd name="connsiteY59" fmla="*/ 4532 h 9976"/>
              <a:gd name="connsiteX60" fmla="*/ 5533 w 10000"/>
              <a:gd name="connsiteY60" fmla="*/ 4282 h 9976"/>
              <a:gd name="connsiteX61" fmla="*/ 5791 w 10000"/>
              <a:gd name="connsiteY61" fmla="*/ 4014 h 9976"/>
              <a:gd name="connsiteX62" fmla="*/ 6043 w 10000"/>
              <a:gd name="connsiteY62" fmla="*/ 3728 h 9976"/>
              <a:gd name="connsiteX63" fmla="*/ 6283 w 10000"/>
              <a:gd name="connsiteY63" fmla="*/ 3424 h 9976"/>
              <a:gd name="connsiteX64" fmla="*/ 6512 w 10000"/>
              <a:gd name="connsiteY64" fmla="*/ 3107 h 9976"/>
              <a:gd name="connsiteX65" fmla="*/ 6734 w 10000"/>
              <a:gd name="connsiteY65" fmla="*/ 2773 h 9976"/>
              <a:gd name="connsiteX66" fmla="*/ 4394 w 10000"/>
              <a:gd name="connsiteY66" fmla="*/ 2773 h 9976"/>
              <a:gd name="connsiteX67" fmla="*/ 4394 w 10000"/>
              <a:gd name="connsiteY67" fmla="*/ 0 h 9976"/>
              <a:gd name="connsiteX0" fmla="*/ 4394 w 10000"/>
              <a:gd name="connsiteY0" fmla="*/ 0 h 9961"/>
              <a:gd name="connsiteX1" fmla="*/ 10000 w 10000"/>
              <a:gd name="connsiteY1" fmla="*/ 0 h 9961"/>
              <a:gd name="connsiteX2" fmla="*/ 10000 w 10000"/>
              <a:gd name="connsiteY2" fmla="*/ 8974 h 9961"/>
              <a:gd name="connsiteX3" fmla="*/ 8048 w 10000"/>
              <a:gd name="connsiteY3" fmla="*/ 8974 h 9961"/>
              <a:gd name="connsiteX4" fmla="*/ 8048 w 10000"/>
              <a:gd name="connsiteY4" fmla="*/ 5877 h 9961"/>
              <a:gd name="connsiteX5" fmla="*/ 8042 w 10000"/>
              <a:gd name="connsiteY5" fmla="*/ 5886 h 9961"/>
              <a:gd name="connsiteX6" fmla="*/ 8023 w 10000"/>
              <a:gd name="connsiteY6" fmla="*/ 5906 h 9961"/>
              <a:gd name="connsiteX7" fmla="*/ 7994 w 10000"/>
              <a:gd name="connsiteY7" fmla="*/ 5944 h 9961"/>
              <a:gd name="connsiteX8" fmla="*/ 7954 w 10000"/>
              <a:gd name="connsiteY8" fmla="*/ 6000 h 9961"/>
              <a:gd name="connsiteX9" fmla="*/ 7900 w 10000"/>
              <a:gd name="connsiteY9" fmla="*/ 6064 h 9961"/>
              <a:gd name="connsiteX10" fmla="*/ 7836 w 10000"/>
              <a:gd name="connsiteY10" fmla="*/ 6139 h 9961"/>
              <a:gd name="connsiteX11" fmla="*/ 7761 w 10000"/>
              <a:gd name="connsiteY11" fmla="*/ 6229 h 9961"/>
              <a:gd name="connsiteX12" fmla="*/ 7673 w 10000"/>
              <a:gd name="connsiteY12" fmla="*/ 6326 h 9961"/>
              <a:gd name="connsiteX13" fmla="*/ 7575 w 10000"/>
              <a:gd name="connsiteY13" fmla="*/ 6437 h 9961"/>
              <a:gd name="connsiteX14" fmla="*/ 7466 w 10000"/>
              <a:gd name="connsiteY14" fmla="*/ 6553 h 9961"/>
              <a:gd name="connsiteX15" fmla="*/ 7348 w 10000"/>
              <a:gd name="connsiteY15" fmla="*/ 6681 h 9961"/>
              <a:gd name="connsiteX16" fmla="*/ 7218 w 10000"/>
              <a:gd name="connsiteY16" fmla="*/ 6812 h 9961"/>
              <a:gd name="connsiteX17" fmla="*/ 7079 w 10000"/>
              <a:gd name="connsiteY17" fmla="*/ 6949 h 9961"/>
              <a:gd name="connsiteX18" fmla="*/ 6930 w 10000"/>
              <a:gd name="connsiteY18" fmla="*/ 7092 h 9961"/>
              <a:gd name="connsiteX19" fmla="*/ 6770 w 10000"/>
              <a:gd name="connsiteY19" fmla="*/ 7239 h 9961"/>
              <a:gd name="connsiteX20" fmla="*/ 6600 w 10000"/>
              <a:gd name="connsiteY20" fmla="*/ 7393 h 9961"/>
              <a:gd name="connsiteX21" fmla="*/ 6421 w 10000"/>
              <a:gd name="connsiteY21" fmla="*/ 7550 h 9961"/>
              <a:gd name="connsiteX22" fmla="*/ 6234 w 10000"/>
              <a:gd name="connsiteY22" fmla="*/ 7709 h 9961"/>
              <a:gd name="connsiteX23" fmla="*/ 6036 w 10000"/>
              <a:gd name="connsiteY23" fmla="*/ 7866 h 9961"/>
              <a:gd name="connsiteX24" fmla="*/ 5830 w 10000"/>
              <a:gd name="connsiteY24" fmla="*/ 8027 h 9961"/>
              <a:gd name="connsiteX25" fmla="*/ 5613 w 10000"/>
              <a:gd name="connsiteY25" fmla="*/ 8185 h 9961"/>
              <a:gd name="connsiteX26" fmla="*/ 5387 w 10000"/>
              <a:gd name="connsiteY26" fmla="*/ 8340 h 9961"/>
              <a:gd name="connsiteX27" fmla="*/ 5154 w 10000"/>
              <a:gd name="connsiteY27" fmla="*/ 8498 h 9961"/>
              <a:gd name="connsiteX28" fmla="*/ 4911 w 10000"/>
              <a:gd name="connsiteY28" fmla="*/ 8651 h 9961"/>
              <a:gd name="connsiteX29" fmla="*/ 4660 w 10000"/>
              <a:gd name="connsiteY29" fmla="*/ 8799 h 9961"/>
              <a:gd name="connsiteX30" fmla="*/ 4403 w 10000"/>
              <a:gd name="connsiteY30" fmla="*/ 8944 h 9961"/>
              <a:gd name="connsiteX31" fmla="*/ 4136 w 10000"/>
              <a:gd name="connsiteY31" fmla="*/ 9083 h 9961"/>
              <a:gd name="connsiteX32" fmla="*/ 3860 w 10000"/>
              <a:gd name="connsiteY32" fmla="*/ 9217 h 9961"/>
              <a:gd name="connsiteX33" fmla="*/ 3579 w 10000"/>
              <a:gd name="connsiteY33" fmla="*/ 9344 h 9961"/>
              <a:gd name="connsiteX34" fmla="*/ 3287 w 10000"/>
              <a:gd name="connsiteY34" fmla="*/ 9463 h 9961"/>
              <a:gd name="connsiteX35" fmla="*/ 2990 w 10000"/>
              <a:gd name="connsiteY35" fmla="*/ 9575 h 9961"/>
              <a:gd name="connsiteX36" fmla="*/ 2685 w 10000"/>
              <a:gd name="connsiteY36" fmla="*/ 9672 h 9961"/>
              <a:gd name="connsiteX37" fmla="*/ 2372 w 10000"/>
              <a:gd name="connsiteY37" fmla="*/ 9761 h 9961"/>
              <a:gd name="connsiteX38" fmla="*/ 2055 w 10000"/>
              <a:gd name="connsiteY38" fmla="*/ 9842 h 9961"/>
              <a:gd name="connsiteX39" fmla="*/ 1727 w 10000"/>
              <a:gd name="connsiteY39" fmla="*/ 9905 h 9961"/>
              <a:gd name="connsiteX40" fmla="*/ 1394 w 10000"/>
              <a:gd name="connsiteY40" fmla="*/ 9961 h 9961"/>
              <a:gd name="connsiteX41" fmla="*/ 0 w 10000"/>
              <a:gd name="connsiteY41" fmla="*/ 8992 h 9961"/>
              <a:gd name="connsiteX42" fmla="*/ 0 w 10000"/>
              <a:gd name="connsiteY42" fmla="*/ 6507 h 9961"/>
              <a:gd name="connsiteX43" fmla="*/ 370 w 10000"/>
              <a:gd name="connsiteY43" fmla="*/ 6490 h 9961"/>
              <a:gd name="connsiteX44" fmla="*/ 734 w 10000"/>
              <a:gd name="connsiteY44" fmla="*/ 6461 h 9961"/>
              <a:gd name="connsiteX45" fmla="*/ 1093 w 10000"/>
              <a:gd name="connsiteY45" fmla="*/ 6410 h 9961"/>
              <a:gd name="connsiteX46" fmla="*/ 1451 w 10000"/>
              <a:gd name="connsiteY46" fmla="*/ 6357 h 9961"/>
              <a:gd name="connsiteX47" fmla="*/ 1803 w 10000"/>
              <a:gd name="connsiteY47" fmla="*/ 6284 h 9961"/>
              <a:gd name="connsiteX48" fmla="*/ 2149 w 10000"/>
              <a:gd name="connsiteY48" fmla="*/ 6200 h 9961"/>
              <a:gd name="connsiteX49" fmla="*/ 2490 w 10000"/>
              <a:gd name="connsiteY49" fmla="*/ 6103 h 9961"/>
              <a:gd name="connsiteX50" fmla="*/ 2827 w 10000"/>
              <a:gd name="connsiteY50" fmla="*/ 5990 h 9961"/>
              <a:gd name="connsiteX51" fmla="*/ 3155 w 10000"/>
              <a:gd name="connsiteY51" fmla="*/ 5860 h 9961"/>
              <a:gd name="connsiteX52" fmla="*/ 3478 w 10000"/>
              <a:gd name="connsiteY52" fmla="*/ 5719 h 9961"/>
              <a:gd name="connsiteX53" fmla="*/ 3794 w 10000"/>
              <a:gd name="connsiteY53" fmla="*/ 5563 h 9961"/>
              <a:gd name="connsiteX54" fmla="*/ 4103 w 10000"/>
              <a:gd name="connsiteY54" fmla="*/ 5389 h 9961"/>
              <a:gd name="connsiteX55" fmla="*/ 4406 w 10000"/>
              <a:gd name="connsiteY55" fmla="*/ 5201 h 9961"/>
              <a:gd name="connsiteX56" fmla="*/ 4700 w 10000"/>
              <a:gd name="connsiteY56" fmla="*/ 4997 h 9961"/>
              <a:gd name="connsiteX57" fmla="*/ 4984 w 10000"/>
              <a:gd name="connsiteY57" fmla="*/ 4775 h 9961"/>
              <a:gd name="connsiteX58" fmla="*/ 5264 w 10000"/>
              <a:gd name="connsiteY58" fmla="*/ 4543 h 9961"/>
              <a:gd name="connsiteX59" fmla="*/ 5533 w 10000"/>
              <a:gd name="connsiteY59" fmla="*/ 4292 h 9961"/>
              <a:gd name="connsiteX60" fmla="*/ 5791 w 10000"/>
              <a:gd name="connsiteY60" fmla="*/ 4024 h 9961"/>
              <a:gd name="connsiteX61" fmla="*/ 6043 w 10000"/>
              <a:gd name="connsiteY61" fmla="*/ 3737 h 9961"/>
              <a:gd name="connsiteX62" fmla="*/ 6283 w 10000"/>
              <a:gd name="connsiteY62" fmla="*/ 3432 h 9961"/>
              <a:gd name="connsiteX63" fmla="*/ 6512 w 10000"/>
              <a:gd name="connsiteY63" fmla="*/ 3114 h 9961"/>
              <a:gd name="connsiteX64" fmla="*/ 6734 w 10000"/>
              <a:gd name="connsiteY64" fmla="*/ 2780 h 9961"/>
              <a:gd name="connsiteX65" fmla="*/ 4394 w 10000"/>
              <a:gd name="connsiteY65" fmla="*/ 2780 h 9961"/>
              <a:gd name="connsiteX66" fmla="*/ 4394 w 10000"/>
              <a:gd name="connsiteY66" fmla="*/ 0 h 9961"/>
              <a:gd name="connsiteX0" fmla="*/ 4394 w 10000"/>
              <a:gd name="connsiteY0" fmla="*/ 0 h 9944"/>
              <a:gd name="connsiteX1" fmla="*/ 10000 w 10000"/>
              <a:gd name="connsiteY1" fmla="*/ 0 h 9944"/>
              <a:gd name="connsiteX2" fmla="*/ 10000 w 10000"/>
              <a:gd name="connsiteY2" fmla="*/ 9009 h 9944"/>
              <a:gd name="connsiteX3" fmla="*/ 8048 w 10000"/>
              <a:gd name="connsiteY3" fmla="*/ 9009 h 9944"/>
              <a:gd name="connsiteX4" fmla="*/ 8048 w 10000"/>
              <a:gd name="connsiteY4" fmla="*/ 5900 h 9944"/>
              <a:gd name="connsiteX5" fmla="*/ 8042 w 10000"/>
              <a:gd name="connsiteY5" fmla="*/ 5909 h 9944"/>
              <a:gd name="connsiteX6" fmla="*/ 8023 w 10000"/>
              <a:gd name="connsiteY6" fmla="*/ 5929 h 9944"/>
              <a:gd name="connsiteX7" fmla="*/ 7994 w 10000"/>
              <a:gd name="connsiteY7" fmla="*/ 5967 h 9944"/>
              <a:gd name="connsiteX8" fmla="*/ 7954 w 10000"/>
              <a:gd name="connsiteY8" fmla="*/ 6023 h 9944"/>
              <a:gd name="connsiteX9" fmla="*/ 7900 w 10000"/>
              <a:gd name="connsiteY9" fmla="*/ 6088 h 9944"/>
              <a:gd name="connsiteX10" fmla="*/ 7836 w 10000"/>
              <a:gd name="connsiteY10" fmla="*/ 6163 h 9944"/>
              <a:gd name="connsiteX11" fmla="*/ 7761 w 10000"/>
              <a:gd name="connsiteY11" fmla="*/ 6253 h 9944"/>
              <a:gd name="connsiteX12" fmla="*/ 7673 w 10000"/>
              <a:gd name="connsiteY12" fmla="*/ 6351 h 9944"/>
              <a:gd name="connsiteX13" fmla="*/ 7575 w 10000"/>
              <a:gd name="connsiteY13" fmla="*/ 6462 h 9944"/>
              <a:gd name="connsiteX14" fmla="*/ 7466 w 10000"/>
              <a:gd name="connsiteY14" fmla="*/ 6579 h 9944"/>
              <a:gd name="connsiteX15" fmla="*/ 7348 w 10000"/>
              <a:gd name="connsiteY15" fmla="*/ 6707 h 9944"/>
              <a:gd name="connsiteX16" fmla="*/ 7218 w 10000"/>
              <a:gd name="connsiteY16" fmla="*/ 6839 h 9944"/>
              <a:gd name="connsiteX17" fmla="*/ 7079 w 10000"/>
              <a:gd name="connsiteY17" fmla="*/ 6976 h 9944"/>
              <a:gd name="connsiteX18" fmla="*/ 6930 w 10000"/>
              <a:gd name="connsiteY18" fmla="*/ 7120 h 9944"/>
              <a:gd name="connsiteX19" fmla="*/ 6770 w 10000"/>
              <a:gd name="connsiteY19" fmla="*/ 7267 h 9944"/>
              <a:gd name="connsiteX20" fmla="*/ 6600 w 10000"/>
              <a:gd name="connsiteY20" fmla="*/ 7422 h 9944"/>
              <a:gd name="connsiteX21" fmla="*/ 6421 w 10000"/>
              <a:gd name="connsiteY21" fmla="*/ 7580 h 9944"/>
              <a:gd name="connsiteX22" fmla="*/ 6234 w 10000"/>
              <a:gd name="connsiteY22" fmla="*/ 7739 h 9944"/>
              <a:gd name="connsiteX23" fmla="*/ 6036 w 10000"/>
              <a:gd name="connsiteY23" fmla="*/ 7897 h 9944"/>
              <a:gd name="connsiteX24" fmla="*/ 5830 w 10000"/>
              <a:gd name="connsiteY24" fmla="*/ 8058 h 9944"/>
              <a:gd name="connsiteX25" fmla="*/ 5613 w 10000"/>
              <a:gd name="connsiteY25" fmla="*/ 8217 h 9944"/>
              <a:gd name="connsiteX26" fmla="*/ 5387 w 10000"/>
              <a:gd name="connsiteY26" fmla="*/ 8373 h 9944"/>
              <a:gd name="connsiteX27" fmla="*/ 5154 w 10000"/>
              <a:gd name="connsiteY27" fmla="*/ 8531 h 9944"/>
              <a:gd name="connsiteX28" fmla="*/ 4911 w 10000"/>
              <a:gd name="connsiteY28" fmla="*/ 8685 h 9944"/>
              <a:gd name="connsiteX29" fmla="*/ 4660 w 10000"/>
              <a:gd name="connsiteY29" fmla="*/ 8833 h 9944"/>
              <a:gd name="connsiteX30" fmla="*/ 4403 w 10000"/>
              <a:gd name="connsiteY30" fmla="*/ 8979 h 9944"/>
              <a:gd name="connsiteX31" fmla="*/ 4136 w 10000"/>
              <a:gd name="connsiteY31" fmla="*/ 9119 h 9944"/>
              <a:gd name="connsiteX32" fmla="*/ 3860 w 10000"/>
              <a:gd name="connsiteY32" fmla="*/ 9253 h 9944"/>
              <a:gd name="connsiteX33" fmla="*/ 3579 w 10000"/>
              <a:gd name="connsiteY33" fmla="*/ 9381 h 9944"/>
              <a:gd name="connsiteX34" fmla="*/ 3287 w 10000"/>
              <a:gd name="connsiteY34" fmla="*/ 9500 h 9944"/>
              <a:gd name="connsiteX35" fmla="*/ 2990 w 10000"/>
              <a:gd name="connsiteY35" fmla="*/ 9612 h 9944"/>
              <a:gd name="connsiteX36" fmla="*/ 2685 w 10000"/>
              <a:gd name="connsiteY36" fmla="*/ 9710 h 9944"/>
              <a:gd name="connsiteX37" fmla="*/ 2372 w 10000"/>
              <a:gd name="connsiteY37" fmla="*/ 9799 h 9944"/>
              <a:gd name="connsiteX38" fmla="*/ 2055 w 10000"/>
              <a:gd name="connsiteY38" fmla="*/ 9881 h 9944"/>
              <a:gd name="connsiteX39" fmla="*/ 1727 w 10000"/>
              <a:gd name="connsiteY39" fmla="*/ 9944 h 9944"/>
              <a:gd name="connsiteX40" fmla="*/ 0 w 10000"/>
              <a:gd name="connsiteY40" fmla="*/ 9027 h 9944"/>
              <a:gd name="connsiteX41" fmla="*/ 0 w 10000"/>
              <a:gd name="connsiteY41" fmla="*/ 6532 h 9944"/>
              <a:gd name="connsiteX42" fmla="*/ 370 w 10000"/>
              <a:gd name="connsiteY42" fmla="*/ 6515 h 9944"/>
              <a:gd name="connsiteX43" fmla="*/ 734 w 10000"/>
              <a:gd name="connsiteY43" fmla="*/ 6486 h 9944"/>
              <a:gd name="connsiteX44" fmla="*/ 1093 w 10000"/>
              <a:gd name="connsiteY44" fmla="*/ 6435 h 9944"/>
              <a:gd name="connsiteX45" fmla="*/ 1451 w 10000"/>
              <a:gd name="connsiteY45" fmla="*/ 6382 h 9944"/>
              <a:gd name="connsiteX46" fmla="*/ 1803 w 10000"/>
              <a:gd name="connsiteY46" fmla="*/ 6309 h 9944"/>
              <a:gd name="connsiteX47" fmla="*/ 2149 w 10000"/>
              <a:gd name="connsiteY47" fmla="*/ 6224 h 9944"/>
              <a:gd name="connsiteX48" fmla="*/ 2490 w 10000"/>
              <a:gd name="connsiteY48" fmla="*/ 6127 h 9944"/>
              <a:gd name="connsiteX49" fmla="*/ 2827 w 10000"/>
              <a:gd name="connsiteY49" fmla="*/ 6013 h 9944"/>
              <a:gd name="connsiteX50" fmla="*/ 3155 w 10000"/>
              <a:gd name="connsiteY50" fmla="*/ 5883 h 9944"/>
              <a:gd name="connsiteX51" fmla="*/ 3478 w 10000"/>
              <a:gd name="connsiteY51" fmla="*/ 5741 h 9944"/>
              <a:gd name="connsiteX52" fmla="*/ 3794 w 10000"/>
              <a:gd name="connsiteY52" fmla="*/ 5585 h 9944"/>
              <a:gd name="connsiteX53" fmla="*/ 4103 w 10000"/>
              <a:gd name="connsiteY53" fmla="*/ 5410 h 9944"/>
              <a:gd name="connsiteX54" fmla="*/ 4406 w 10000"/>
              <a:gd name="connsiteY54" fmla="*/ 5221 h 9944"/>
              <a:gd name="connsiteX55" fmla="*/ 4700 w 10000"/>
              <a:gd name="connsiteY55" fmla="*/ 5017 h 9944"/>
              <a:gd name="connsiteX56" fmla="*/ 4984 w 10000"/>
              <a:gd name="connsiteY56" fmla="*/ 4794 h 9944"/>
              <a:gd name="connsiteX57" fmla="*/ 5264 w 10000"/>
              <a:gd name="connsiteY57" fmla="*/ 4561 h 9944"/>
              <a:gd name="connsiteX58" fmla="*/ 5533 w 10000"/>
              <a:gd name="connsiteY58" fmla="*/ 4309 h 9944"/>
              <a:gd name="connsiteX59" fmla="*/ 5791 w 10000"/>
              <a:gd name="connsiteY59" fmla="*/ 4040 h 9944"/>
              <a:gd name="connsiteX60" fmla="*/ 6043 w 10000"/>
              <a:gd name="connsiteY60" fmla="*/ 3752 h 9944"/>
              <a:gd name="connsiteX61" fmla="*/ 6283 w 10000"/>
              <a:gd name="connsiteY61" fmla="*/ 3445 h 9944"/>
              <a:gd name="connsiteX62" fmla="*/ 6512 w 10000"/>
              <a:gd name="connsiteY62" fmla="*/ 3126 h 9944"/>
              <a:gd name="connsiteX63" fmla="*/ 6734 w 10000"/>
              <a:gd name="connsiteY63" fmla="*/ 2791 h 9944"/>
              <a:gd name="connsiteX64" fmla="*/ 4394 w 10000"/>
              <a:gd name="connsiteY64" fmla="*/ 2791 h 9944"/>
              <a:gd name="connsiteX65" fmla="*/ 4394 w 10000"/>
              <a:gd name="connsiteY65" fmla="*/ 0 h 9944"/>
              <a:gd name="connsiteX0" fmla="*/ 4394 w 10000"/>
              <a:gd name="connsiteY0" fmla="*/ 0 h 9937"/>
              <a:gd name="connsiteX1" fmla="*/ 10000 w 10000"/>
              <a:gd name="connsiteY1" fmla="*/ 0 h 9937"/>
              <a:gd name="connsiteX2" fmla="*/ 10000 w 10000"/>
              <a:gd name="connsiteY2" fmla="*/ 9060 h 9937"/>
              <a:gd name="connsiteX3" fmla="*/ 8048 w 10000"/>
              <a:gd name="connsiteY3" fmla="*/ 9060 h 9937"/>
              <a:gd name="connsiteX4" fmla="*/ 8048 w 10000"/>
              <a:gd name="connsiteY4" fmla="*/ 5933 h 9937"/>
              <a:gd name="connsiteX5" fmla="*/ 8042 w 10000"/>
              <a:gd name="connsiteY5" fmla="*/ 5942 h 9937"/>
              <a:gd name="connsiteX6" fmla="*/ 8023 w 10000"/>
              <a:gd name="connsiteY6" fmla="*/ 5962 h 9937"/>
              <a:gd name="connsiteX7" fmla="*/ 7994 w 10000"/>
              <a:gd name="connsiteY7" fmla="*/ 6001 h 9937"/>
              <a:gd name="connsiteX8" fmla="*/ 7954 w 10000"/>
              <a:gd name="connsiteY8" fmla="*/ 6057 h 9937"/>
              <a:gd name="connsiteX9" fmla="*/ 7900 w 10000"/>
              <a:gd name="connsiteY9" fmla="*/ 6122 h 9937"/>
              <a:gd name="connsiteX10" fmla="*/ 7836 w 10000"/>
              <a:gd name="connsiteY10" fmla="*/ 6198 h 9937"/>
              <a:gd name="connsiteX11" fmla="*/ 7761 w 10000"/>
              <a:gd name="connsiteY11" fmla="*/ 6288 h 9937"/>
              <a:gd name="connsiteX12" fmla="*/ 7673 w 10000"/>
              <a:gd name="connsiteY12" fmla="*/ 6387 h 9937"/>
              <a:gd name="connsiteX13" fmla="*/ 7575 w 10000"/>
              <a:gd name="connsiteY13" fmla="*/ 6498 h 9937"/>
              <a:gd name="connsiteX14" fmla="*/ 7466 w 10000"/>
              <a:gd name="connsiteY14" fmla="*/ 6616 h 9937"/>
              <a:gd name="connsiteX15" fmla="*/ 7348 w 10000"/>
              <a:gd name="connsiteY15" fmla="*/ 6745 h 9937"/>
              <a:gd name="connsiteX16" fmla="*/ 7218 w 10000"/>
              <a:gd name="connsiteY16" fmla="*/ 6878 h 9937"/>
              <a:gd name="connsiteX17" fmla="*/ 7079 w 10000"/>
              <a:gd name="connsiteY17" fmla="*/ 7015 h 9937"/>
              <a:gd name="connsiteX18" fmla="*/ 6930 w 10000"/>
              <a:gd name="connsiteY18" fmla="*/ 7160 h 9937"/>
              <a:gd name="connsiteX19" fmla="*/ 6770 w 10000"/>
              <a:gd name="connsiteY19" fmla="*/ 7308 h 9937"/>
              <a:gd name="connsiteX20" fmla="*/ 6600 w 10000"/>
              <a:gd name="connsiteY20" fmla="*/ 7464 h 9937"/>
              <a:gd name="connsiteX21" fmla="*/ 6421 w 10000"/>
              <a:gd name="connsiteY21" fmla="*/ 7623 h 9937"/>
              <a:gd name="connsiteX22" fmla="*/ 6234 w 10000"/>
              <a:gd name="connsiteY22" fmla="*/ 7783 h 9937"/>
              <a:gd name="connsiteX23" fmla="*/ 6036 w 10000"/>
              <a:gd name="connsiteY23" fmla="*/ 7941 h 9937"/>
              <a:gd name="connsiteX24" fmla="*/ 5830 w 10000"/>
              <a:gd name="connsiteY24" fmla="*/ 8103 h 9937"/>
              <a:gd name="connsiteX25" fmla="*/ 5613 w 10000"/>
              <a:gd name="connsiteY25" fmla="*/ 8263 h 9937"/>
              <a:gd name="connsiteX26" fmla="*/ 5387 w 10000"/>
              <a:gd name="connsiteY26" fmla="*/ 8420 h 9937"/>
              <a:gd name="connsiteX27" fmla="*/ 5154 w 10000"/>
              <a:gd name="connsiteY27" fmla="*/ 8579 h 9937"/>
              <a:gd name="connsiteX28" fmla="*/ 4911 w 10000"/>
              <a:gd name="connsiteY28" fmla="*/ 8734 h 9937"/>
              <a:gd name="connsiteX29" fmla="*/ 4660 w 10000"/>
              <a:gd name="connsiteY29" fmla="*/ 8883 h 9937"/>
              <a:gd name="connsiteX30" fmla="*/ 4403 w 10000"/>
              <a:gd name="connsiteY30" fmla="*/ 9030 h 9937"/>
              <a:gd name="connsiteX31" fmla="*/ 4136 w 10000"/>
              <a:gd name="connsiteY31" fmla="*/ 9170 h 9937"/>
              <a:gd name="connsiteX32" fmla="*/ 3860 w 10000"/>
              <a:gd name="connsiteY32" fmla="*/ 9305 h 9937"/>
              <a:gd name="connsiteX33" fmla="*/ 3579 w 10000"/>
              <a:gd name="connsiteY33" fmla="*/ 9434 h 9937"/>
              <a:gd name="connsiteX34" fmla="*/ 3287 w 10000"/>
              <a:gd name="connsiteY34" fmla="*/ 9553 h 9937"/>
              <a:gd name="connsiteX35" fmla="*/ 2990 w 10000"/>
              <a:gd name="connsiteY35" fmla="*/ 9666 h 9937"/>
              <a:gd name="connsiteX36" fmla="*/ 2685 w 10000"/>
              <a:gd name="connsiteY36" fmla="*/ 9765 h 9937"/>
              <a:gd name="connsiteX37" fmla="*/ 2372 w 10000"/>
              <a:gd name="connsiteY37" fmla="*/ 9854 h 9937"/>
              <a:gd name="connsiteX38" fmla="*/ 2055 w 10000"/>
              <a:gd name="connsiteY38" fmla="*/ 9937 h 9937"/>
              <a:gd name="connsiteX39" fmla="*/ 0 w 10000"/>
              <a:gd name="connsiteY39" fmla="*/ 9078 h 9937"/>
              <a:gd name="connsiteX40" fmla="*/ 0 w 10000"/>
              <a:gd name="connsiteY40" fmla="*/ 6569 h 9937"/>
              <a:gd name="connsiteX41" fmla="*/ 370 w 10000"/>
              <a:gd name="connsiteY41" fmla="*/ 6552 h 9937"/>
              <a:gd name="connsiteX42" fmla="*/ 734 w 10000"/>
              <a:gd name="connsiteY42" fmla="*/ 6523 h 9937"/>
              <a:gd name="connsiteX43" fmla="*/ 1093 w 10000"/>
              <a:gd name="connsiteY43" fmla="*/ 6471 h 9937"/>
              <a:gd name="connsiteX44" fmla="*/ 1451 w 10000"/>
              <a:gd name="connsiteY44" fmla="*/ 6418 h 9937"/>
              <a:gd name="connsiteX45" fmla="*/ 1803 w 10000"/>
              <a:gd name="connsiteY45" fmla="*/ 6345 h 9937"/>
              <a:gd name="connsiteX46" fmla="*/ 2149 w 10000"/>
              <a:gd name="connsiteY46" fmla="*/ 6259 h 9937"/>
              <a:gd name="connsiteX47" fmla="*/ 2490 w 10000"/>
              <a:gd name="connsiteY47" fmla="*/ 6162 h 9937"/>
              <a:gd name="connsiteX48" fmla="*/ 2827 w 10000"/>
              <a:gd name="connsiteY48" fmla="*/ 6047 h 9937"/>
              <a:gd name="connsiteX49" fmla="*/ 3155 w 10000"/>
              <a:gd name="connsiteY49" fmla="*/ 5916 h 9937"/>
              <a:gd name="connsiteX50" fmla="*/ 3478 w 10000"/>
              <a:gd name="connsiteY50" fmla="*/ 5773 h 9937"/>
              <a:gd name="connsiteX51" fmla="*/ 3794 w 10000"/>
              <a:gd name="connsiteY51" fmla="*/ 5616 h 9937"/>
              <a:gd name="connsiteX52" fmla="*/ 4103 w 10000"/>
              <a:gd name="connsiteY52" fmla="*/ 5440 h 9937"/>
              <a:gd name="connsiteX53" fmla="*/ 4406 w 10000"/>
              <a:gd name="connsiteY53" fmla="*/ 5250 h 9937"/>
              <a:gd name="connsiteX54" fmla="*/ 4700 w 10000"/>
              <a:gd name="connsiteY54" fmla="*/ 5045 h 9937"/>
              <a:gd name="connsiteX55" fmla="*/ 4984 w 10000"/>
              <a:gd name="connsiteY55" fmla="*/ 4821 h 9937"/>
              <a:gd name="connsiteX56" fmla="*/ 5264 w 10000"/>
              <a:gd name="connsiteY56" fmla="*/ 4587 h 9937"/>
              <a:gd name="connsiteX57" fmla="*/ 5533 w 10000"/>
              <a:gd name="connsiteY57" fmla="*/ 4333 h 9937"/>
              <a:gd name="connsiteX58" fmla="*/ 5791 w 10000"/>
              <a:gd name="connsiteY58" fmla="*/ 4063 h 9937"/>
              <a:gd name="connsiteX59" fmla="*/ 6043 w 10000"/>
              <a:gd name="connsiteY59" fmla="*/ 3773 h 9937"/>
              <a:gd name="connsiteX60" fmla="*/ 6283 w 10000"/>
              <a:gd name="connsiteY60" fmla="*/ 3464 h 9937"/>
              <a:gd name="connsiteX61" fmla="*/ 6512 w 10000"/>
              <a:gd name="connsiteY61" fmla="*/ 3144 h 9937"/>
              <a:gd name="connsiteX62" fmla="*/ 6734 w 10000"/>
              <a:gd name="connsiteY62" fmla="*/ 2807 h 9937"/>
              <a:gd name="connsiteX63" fmla="*/ 4394 w 10000"/>
              <a:gd name="connsiteY63" fmla="*/ 2807 h 9937"/>
              <a:gd name="connsiteX64" fmla="*/ 4394 w 10000"/>
              <a:gd name="connsiteY64" fmla="*/ 0 h 9937"/>
              <a:gd name="connsiteX0" fmla="*/ 4394 w 10000"/>
              <a:gd name="connsiteY0" fmla="*/ 0 h 9916"/>
              <a:gd name="connsiteX1" fmla="*/ 10000 w 10000"/>
              <a:gd name="connsiteY1" fmla="*/ 0 h 9916"/>
              <a:gd name="connsiteX2" fmla="*/ 10000 w 10000"/>
              <a:gd name="connsiteY2" fmla="*/ 9117 h 9916"/>
              <a:gd name="connsiteX3" fmla="*/ 8048 w 10000"/>
              <a:gd name="connsiteY3" fmla="*/ 9117 h 9916"/>
              <a:gd name="connsiteX4" fmla="*/ 8048 w 10000"/>
              <a:gd name="connsiteY4" fmla="*/ 5971 h 9916"/>
              <a:gd name="connsiteX5" fmla="*/ 8042 w 10000"/>
              <a:gd name="connsiteY5" fmla="*/ 5980 h 9916"/>
              <a:gd name="connsiteX6" fmla="*/ 8023 w 10000"/>
              <a:gd name="connsiteY6" fmla="*/ 6000 h 9916"/>
              <a:gd name="connsiteX7" fmla="*/ 7994 w 10000"/>
              <a:gd name="connsiteY7" fmla="*/ 6039 h 9916"/>
              <a:gd name="connsiteX8" fmla="*/ 7954 w 10000"/>
              <a:gd name="connsiteY8" fmla="*/ 6095 h 9916"/>
              <a:gd name="connsiteX9" fmla="*/ 7900 w 10000"/>
              <a:gd name="connsiteY9" fmla="*/ 6161 h 9916"/>
              <a:gd name="connsiteX10" fmla="*/ 7836 w 10000"/>
              <a:gd name="connsiteY10" fmla="*/ 6237 h 9916"/>
              <a:gd name="connsiteX11" fmla="*/ 7761 w 10000"/>
              <a:gd name="connsiteY11" fmla="*/ 6328 h 9916"/>
              <a:gd name="connsiteX12" fmla="*/ 7673 w 10000"/>
              <a:gd name="connsiteY12" fmla="*/ 6427 h 9916"/>
              <a:gd name="connsiteX13" fmla="*/ 7575 w 10000"/>
              <a:gd name="connsiteY13" fmla="*/ 6539 h 9916"/>
              <a:gd name="connsiteX14" fmla="*/ 7466 w 10000"/>
              <a:gd name="connsiteY14" fmla="*/ 6658 h 9916"/>
              <a:gd name="connsiteX15" fmla="*/ 7348 w 10000"/>
              <a:gd name="connsiteY15" fmla="*/ 6788 h 9916"/>
              <a:gd name="connsiteX16" fmla="*/ 7218 w 10000"/>
              <a:gd name="connsiteY16" fmla="*/ 6922 h 9916"/>
              <a:gd name="connsiteX17" fmla="*/ 7079 w 10000"/>
              <a:gd name="connsiteY17" fmla="*/ 7059 h 9916"/>
              <a:gd name="connsiteX18" fmla="*/ 6930 w 10000"/>
              <a:gd name="connsiteY18" fmla="*/ 7205 h 9916"/>
              <a:gd name="connsiteX19" fmla="*/ 6770 w 10000"/>
              <a:gd name="connsiteY19" fmla="*/ 7354 h 9916"/>
              <a:gd name="connsiteX20" fmla="*/ 6600 w 10000"/>
              <a:gd name="connsiteY20" fmla="*/ 7511 h 9916"/>
              <a:gd name="connsiteX21" fmla="*/ 6421 w 10000"/>
              <a:gd name="connsiteY21" fmla="*/ 7671 h 9916"/>
              <a:gd name="connsiteX22" fmla="*/ 6234 w 10000"/>
              <a:gd name="connsiteY22" fmla="*/ 7832 h 9916"/>
              <a:gd name="connsiteX23" fmla="*/ 6036 w 10000"/>
              <a:gd name="connsiteY23" fmla="*/ 7991 h 9916"/>
              <a:gd name="connsiteX24" fmla="*/ 5830 w 10000"/>
              <a:gd name="connsiteY24" fmla="*/ 8154 h 9916"/>
              <a:gd name="connsiteX25" fmla="*/ 5613 w 10000"/>
              <a:gd name="connsiteY25" fmla="*/ 8315 h 9916"/>
              <a:gd name="connsiteX26" fmla="*/ 5387 w 10000"/>
              <a:gd name="connsiteY26" fmla="*/ 8473 h 9916"/>
              <a:gd name="connsiteX27" fmla="*/ 5154 w 10000"/>
              <a:gd name="connsiteY27" fmla="*/ 8633 h 9916"/>
              <a:gd name="connsiteX28" fmla="*/ 4911 w 10000"/>
              <a:gd name="connsiteY28" fmla="*/ 8789 h 9916"/>
              <a:gd name="connsiteX29" fmla="*/ 4660 w 10000"/>
              <a:gd name="connsiteY29" fmla="*/ 8939 h 9916"/>
              <a:gd name="connsiteX30" fmla="*/ 4403 w 10000"/>
              <a:gd name="connsiteY30" fmla="*/ 9087 h 9916"/>
              <a:gd name="connsiteX31" fmla="*/ 4136 w 10000"/>
              <a:gd name="connsiteY31" fmla="*/ 9228 h 9916"/>
              <a:gd name="connsiteX32" fmla="*/ 3860 w 10000"/>
              <a:gd name="connsiteY32" fmla="*/ 9364 h 9916"/>
              <a:gd name="connsiteX33" fmla="*/ 3579 w 10000"/>
              <a:gd name="connsiteY33" fmla="*/ 9494 h 9916"/>
              <a:gd name="connsiteX34" fmla="*/ 3287 w 10000"/>
              <a:gd name="connsiteY34" fmla="*/ 9614 h 9916"/>
              <a:gd name="connsiteX35" fmla="*/ 2990 w 10000"/>
              <a:gd name="connsiteY35" fmla="*/ 9727 h 9916"/>
              <a:gd name="connsiteX36" fmla="*/ 2685 w 10000"/>
              <a:gd name="connsiteY36" fmla="*/ 9827 h 9916"/>
              <a:gd name="connsiteX37" fmla="*/ 2372 w 10000"/>
              <a:gd name="connsiteY37" fmla="*/ 9916 h 9916"/>
              <a:gd name="connsiteX38" fmla="*/ 0 w 10000"/>
              <a:gd name="connsiteY38" fmla="*/ 9136 h 9916"/>
              <a:gd name="connsiteX39" fmla="*/ 0 w 10000"/>
              <a:gd name="connsiteY39" fmla="*/ 6611 h 9916"/>
              <a:gd name="connsiteX40" fmla="*/ 370 w 10000"/>
              <a:gd name="connsiteY40" fmla="*/ 6594 h 9916"/>
              <a:gd name="connsiteX41" fmla="*/ 734 w 10000"/>
              <a:gd name="connsiteY41" fmla="*/ 6564 h 9916"/>
              <a:gd name="connsiteX42" fmla="*/ 1093 w 10000"/>
              <a:gd name="connsiteY42" fmla="*/ 6512 h 9916"/>
              <a:gd name="connsiteX43" fmla="*/ 1451 w 10000"/>
              <a:gd name="connsiteY43" fmla="*/ 6459 h 9916"/>
              <a:gd name="connsiteX44" fmla="*/ 1803 w 10000"/>
              <a:gd name="connsiteY44" fmla="*/ 6385 h 9916"/>
              <a:gd name="connsiteX45" fmla="*/ 2149 w 10000"/>
              <a:gd name="connsiteY45" fmla="*/ 6299 h 9916"/>
              <a:gd name="connsiteX46" fmla="*/ 2490 w 10000"/>
              <a:gd name="connsiteY46" fmla="*/ 6201 h 9916"/>
              <a:gd name="connsiteX47" fmla="*/ 2827 w 10000"/>
              <a:gd name="connsiteY47" fmla="*/ 6085 h 9916"/>
              <a:gd name="connsiteX48" fmla="*/ 3155 w 10000"/>
              <a:gd name="connsiteY48" fmla="*/ 5954 h 9916"/>
              <a:gd name="connsiteX49" fmla="*/ 3478 w 10000"/>
              <a:gd name="connsiteY49" fmla="*/ 5810 h 9916"/>
              <a:gd name="connsiteX50" fmla="*/ 3794 w 10000"/>
              <a:gd name="connsiteY50" fmla="*/ 5652 h 9916"/>
              <a:gd name="connsiteX51" fmla="*/ 4103 w 10000"/>
              <a:gd name="connsiteY51" fmla="*/ 5474 h 9916"/>
              <a:gd name="connsiteX52" fmla="*/ 4406 w 10000"/>
              <a:gd name="connsiteY52" fmla="*/ 5283 h 9916"/>
              <a:gd name="connsiteX53" fmla="*/ 4700 w 10000"/>
              <a:gd name="connsiteY53" fmla="*/ 5077 h 9916"/>
              <a:gd name="connsiteX54" fmla="*/ 4984 w 10000"/>
              <a:gd name="connsiteY54" fmla="*/ 4852 h 9916"/>
              <a:gd name="connsiteX55" fmla="*/ 5264 w 10000"/>
              <a:gd name="connsiteY55" fmla="*/ 4616 h 9916"/>
              <a:gd name="connsiteX56" fmla="*/ 5533 w 10000"/>
              <a:gd name="connsiteY56" fmla="*/ 4360 h 9916"/>
              <a:gd name="connsiteX57" fmla="*/ 5791 w 10000"/>
              <a:gd name="connsiteY57" fmla="*/ 4089 h 9916"/>
              <a:gd name="connsiteX58" fmla="*/ 6043 w 10000"/>
              <a:gd name="connsiteY58" fmla="*/ 3797 h 9916"/>
              <a:gd name="connsiteX59" fmla="*/ 6283 w 10000"/>
              <a:gd name="connsiteY59" fmla="*/ 3486 h 9916"/>
              <a:gd name="connsiteX60" fmla="*/ 6512 w 10000"/>
              <a:gd name="connsiteY60" fmla="*/ 3164 h 9916"/>
              <a:gd name="connsiteX61" fmla="*/ 6734 w 10000"/>
              <a:gd name="connsiteY61" fmla="*/ 2825 h 9916"/>
              <a:gd name="connsiteX62" fmla="*/ 4394 w 10000"/>
              <a:gd name="connsiteY62" fmla="*/ 2825 h 9916"/>
              <a:gd name="connsiteX63" fmla="*/ 4394 w 10000"/>
              <a:gd name="connsiteY63" fmla="*/ 0 h 9916"/>
              <a:gd name="connsiteX0" fmla="*/ 4394 w 10000"/>
              <a:gd name="connsiteY0" fmla="*/ 0 h 9910"/>
              <a:gd name="connsiteX1" fmla="*/ 10000 w 10000"/>
              <a:gd name="connsiteY1" fmla="*/ 0 h 9910"/>
              <a:gd name="connsiteX2" fmla="*/ 10000 w 10000"/>
              <a:gd name="connsiteY2" fmla="*/ 9194 h 9910"/>
              <a:gd name="connsiteX3" fmla="*/ 8048 w 10000"/>
              <a:gd name="connsiteY3" fmla="*/ 9194 h 9910"/>
              <a:gd name="connsiteX4" fmla="*/ 8048 w 10000"/>
              <a:gd name="connsiteY4" fmla="*/ 6022 h 9910"/>
              <a:gd name="connsiteX5" fmla="*/ 8042 w 10000"/>
              <a:gd name="connsiteY5" fmla="*/ 6031 h 9910"/>
              <a:gd name="connsiteX6" fmla="*/ 8023 w 10000"/>
              <a:gd name="connsiteY6" fmla="*/ 6051 h 9910"/>
              <a:gd name="connsiteX7" fmla="*/ 7994 w 10000"/>
              <a:gd name="connsiteY7" fmla="*/ 6090 h 9910"/>
              <a:gd name="connsiteX8" fmla="*/ 7954 w 10000"/>
              <a:gd name="connsiteY8" fmla="*/ 6147 h 9910"/>
              <a:gd name="connsiteX9" fmla="*/ 7900 w 10000"/>
              <a:gd name="connsiteY9" fmla="*/ 6213 h 9910"/>
              <a:gd name="connsiteX10" fmla="*/ 7836 w 10000"/>
              <a:gd name="connsiteY10" fmla="*/ 6290 h 9910"/>
              <a:gd name="connsiteX11" fmla="*/ 7761 w 10000"/>
              <a:gd name="connsiteY11" fmla="*/ 6382 h 9910"/>
              <a:gd name="connsiteX12" fmla="*/ 7673 w 10000"/>
              <a:gd name="connsiteY12" fmla="*/ 6481 h 9910"/>
              <a:gd name="connsiteX13" fmla="*/ 7575 w 10000"/>
              <a:gd name="connsiteY13" fmla="*/ 6594 h 9910"/>
              <a:gd name="connsiteX14" fmla="*/ 7466 w 10000"/>
              <a:gd name="connsiteY14" fmla="*/ 6714 h 9910"/>
              <a:gd name="connsiteX15" fmla="*/ 7348 w 10000"/>
              <a:gd name="connsiteY15" fmla="*/ 6846 h 9910"/>
              <a:gd name="connsiteX16" fmla="*/ 7218 w 10000"/>
              <a:gd name="connsiteY16" fmla="*/ 6981 h 9910"/>
              <a:gd name="connsiteX17" fmla="*/ 7079 w 10000"/>
              <a:gd name="connsiteY17" fmla="*/ 7119 h 9910"/>
              <a:gd name="connsiteX18" fmla="*/ 6930 w 10000"/>
              <a:gd name="connsiteY18" fmla="*/ 7266 h 9910"/>
              <a:gd name="connsiteX19" fmla="*/ 6770 w 10000"/>
              <a:gd name="connsiteY19" fmla="*/ 7416 h 9910"/>
              <a:gd name="connsiteX20" fmla="*/ 6600 w 10000"/>
              <a:gd name="connsiteY20" fmla="*/ 7575 h 9910"/>
              <a:gd name="connsiteX21" fmla="*/ 6421 w 10000"/>
              <a:gd name="connsiteY21" fmla="*/ 7736 h 9910"/>
              <a:gd name="connsiteX22" fmla="*/ 6234 w 10000"/>
              <a:gd name="connsiteY22" fmla="*/ 7898 h 9910"/>
              <a:gd name="connsiteX23" fmla="*/ 6036 w 10000"/>
              <a:gd name="connsiteY23" fmla="*/ 8059 h 9910"/>
              <a:gd name="connsiteX24" fmla="*/ 5830 w 10000"/>
              <a:gd name="connsiteY24" fmla="*/ 8223 h 9910"/>
              <a:gd name="connsiteX25" fmla="*/ 5613 w 10000"/>
              <a:gd name="connsiteY25" fmla="*/ 8385 h 9910"/>
              <a:gd name="connsiteX26" fmla="*/ 5387 w 10000"/>
              <a:gd name="connsiteY26" fmla="*/ 8545 h 9910"/>
              <a:gd name="connsiteX27" fmla="*/ 5154 w 10000"/>
              <a:gd name="connsiteY27" fmla="*/ 8706 h 9910"/>
              <a:gd name="connsiteX28" fmla="*/ 4911 w 10000"/>
              <a:gd name="connsiteY28" fmla="*/ 8863 h 9910"/>
              <a:gd name="connsiteX29" fmla="*/ 4660 w 10000"/>
              <a:gd name="connsiteY29" fmla="*/ 9015 h 9910"/>
              <a:gd name="connsiteX30" fmla="*/ 4403 w 10000"/>
              <a:gd name="connsiteY30" fmla="*/ 9164 h 9910"/>
              <a:gd name="connsiteX31" fmla="*/ 4136 w 10000"/>
              <a:gd name="connsiteY31" fmla="*/ 9306 h 9910"/>
              <a:gd name="connsiteX32" fmla="*/ 3860 w 10000"/>
              <a:gd name="connsiteY32" fmla="*/ 9443 h 9910"/>
              <a:gd name="connsiteX33" fmla="*/ 3579 w 10000"/>
              <a:gd name="connsiteY33" fmla="*/ 9574 h 9910"/>
              <a:gd name="connsiteX34" fmla="*/ 3287 w 10000"/>
              <a:gd name="connsiteY34" fmla="*/ 9695 h 9910"/>
              <a:gd name="connsiteX35" fmla="*/ 2990 w 10000"/>
              <a:gd name="connsiteY35" fmla="*/ 9809 h 9910"/>
              <a:gd name="connsiteX36" fmla="*/ 2685 w 10000"/>
              <a:gd name="connsiteY36" fmla="*/ 9910 h 9910"/>
              <a:gd name="connsiteX37" fmla="*/ 0 w 10000"/>
              <a:gd name="connsiteY37" fmla="*/ 9213 h 9910"/>
              <a:gd name="connsiteX38" fmla="*/ 0 w 10000"/>
              <a:gd name="connsiteY38" fmla="*/ 6667 h 9910"/>
              <a:gd name="connsiteX39" fmla="*/ 370 w 10000"/>
              <a:gd name="connsiteY39" fmla="*/ 6650 h 9910"/>
              <a:gd name="connsiteX40" fmla="*/ 734 w 10000"/>
              <a:gd name="connsiteY40" fmla="*/ 6620 h 9910"/>
              <a:gd name="connsiteX41" fmla="*/ 1093 w 10000"/>
              <a:gd name="connsiteY41" fmla="*/ 6567 h 9910"/>
              <a:gd name="connsiteX42" fmla="*/ 1451 w 10000"/>
              <a:gd name="connsiteY42" fmla="*/ 6514 h 9910"/>
              <a:gd name="connsiteX43" fmla="*/ 1803 w 10000"/>
              <a:gd name="connsiteY43" fmla="*/ 6439 h 9910"/>
              <a:gd name="connsiteX44" fmla="*/ 2149 w 10000"/>
              <a:gd name="connsiteY44" fmla="*/ 6352 h 9910"/>
              <a:gd name="connsiteX45" fmla="*/ 2490 w 10000"/>
              <a:gd name="connsiteY45" fmla="*/ 6254 h 9910"/>
              <a:gd name="connsiteX46" fmla="*/ 2827 w 10000"/>
              <a:gd name="connsiteY46" fmla="*/ 6137 h 9910"/>
              <a:gd name="connsiteX47" fmla="*/ 3155 w 10000"/>
              <a:gd name="connsiteY47" fmla="*/ 6004 h 9910"/>
              <a:gd name="connsiteX48" fmla="*/ 3478 w 10000"/>
              <a:gd name="connsiteY48" fmla="*/ 5859 h 9910"/>
              <a:gd name="connsiteX49" fmla="*/ 3794 w 10000"/>
              <a:gd name="connsiteY49" fmla="*/ 5700 h 9910"/>
              <a:gd name="connsiteX50" fmla="*/ 4103 w 10000"/>
              <a:gd name="connsiteY50" fmla="*/ 5520 h 9910"/>
              <a:gd name="connsiteX51" fmla="*/ 4406 w 10000"/>
              <a:gd name="connsiteY51" fmla="*/ 5328 h 9910"/>
              <a:gd name="connsiteX52" fmla="*/ 4700 w 10000"/>
              <a:gd name="connsiteY52" fmla="*/ 5120 h 9910"/>
              <a:gd name="connsiteX53" fmla="*/ 4984 w 10000"/>
              <a:gd name="connsiteY53" fmla="*/ 4893 h 9910"/>
              <a:gd name="connsiteX54" fmla="*/ 5264 w 10000"/>
              <a:gd name="connsiteY54" fmla="*/ 4655 h 9910"/>
              <a:gd name="connsiteX55" fmla="*/ 5533 w 10000"/>
              <a:gd name="connsiteY55" fmla="*/ 4397 h 9910"/>
              <a:gd name="connsiteX56" fmla="*/ 5791 w 10000"/>
              <a:gd name="connsiteY56" fmla="*/ 4124 h 9910"/>
              <a:gd name="connsiteX57" fmla="*/ 6043 w 10000"/>
              <a:gd name="connsiteY57" fmla="*/ 3829 h 9910"/>
              <a:gd name="connsiteX58" fmla="*/ 6283 w 10000"/>
              <a:gd name="connsiteY58" fmla="*/ 3516 h 9910"/>
              <a:gd name="connsiteX59" fmla="*/ 6512 w 10000"/>
              <a:gd name="connsiteY59" fmla="*/ 3191 h 9910"/>
              <a:gd name="connsiteX60" fmla="*/ 6734 w 10000"/>
              <a:gd name="connsiteY60" fmla="*/ 2849 h 9910"/>
              <a:gd name="connsiteX61" fmla="*/ 4394 w 10000"/>
              <a:gd name="connsiteY61" fmla="*/ 2849 h 9910"/>
              <a:gd name="connsiteX62" fmla="*/ 4394 w 10000"/>
              <a:gd name="connsiteY62" fmla="*/ 0 h 9910"/>
              <a:gd name="connsiteX0" fmla="*/ 4394 w 10000"/>
              <a:gd name="connsiteY0" fmla="*/ 0 h 9898"/>
              <a:gd name="connsiteX1" fmla="*/ 10000 w 10000"/>
              <a:gd name="connsiteY1" fmla="*/ 0 h 9898"/>
              <a:gd name="connsiteX2" fmla="*/ 10000 w 10000"/>
              <a:gd name="connsiteY2" fmla="*/ 9277 h 9898"/>
              <a:gd name="connsiteX3" fmla="*/ 8048 w 10000"/>
              <a:gd name="connsiteY3" fmla="*/ 9277 h 9898"/>
              <a:gd name="connsiteX4" fmla="*/ 8048 w 10000"/>
              <a:gd name="connsiteY4" fmla="*/ 6077 h 9898"/>
              <a:gd name="connsiteX5" fmla="*/ 8042 w 10000"/>
              <a:gd name="connsiteY5" fmla="*/ 6086 h 9898"/>
              <a:gd name="connsiteX6" fmla="*/ 8023 w 10000"/>
              <a:gd name="connsiteY6" fmla="*/ 6106 h 9898"/>
              <a:gd name="connsiteX7" fmla="*/ 7994 w 10000"/>
              <a:gd name="connsiteY7" fmla="*/ 6145 h 9898"/>
              <a:gd name="connsiteX8" fmla="*/ 7954 w 10000"/>
              <a:gd name="connsiteY8" fmla="*/ 6203 h 9898"/>
              <a:gd name="connsiteX9" fmla="*/ 7900 w 10000"/>
              <a:gd name="connsiteY9" fmla="*/ 6269 h 9898"/>
              <a:gd name="connsiteX10" fmla="*/ 7836 w 10000"/>
              <a:gd name="connsiteY10" fmla="*/ 6347 h 9898"/>
              <a:gd name="connsiteX11" fmla="*/ 7761 w 10000"/>
              <a:gd name="connsiteY11" fmla="*/ 6440 h 9898"/>
              <a:gd name="connsiteX12" fmla="*/ 7673 w 10000"/>
              <a:gd name="connsiteY12" fmla="*/ 6540 h 9898"/>
              <a:gd name="connsiteX13" fmla="*/ 7575 w 10000"/>
              <a:gd name="connsiteY13" fmla="*/ 6654 h 9898"/>
              <a:gd name="connsiteX14" fmla="*/ 7466 w 10000"/>
              <a:gd name="connsiteY14" fmla="*/ 6775 h 9898"/>
              <a:gd name="connsiteX15" fmla="*/ 7348 w 10000"/>
              <a:gd name="connsiteY15" fmla="*/ 6908 h 9898"/>
              <a:gd name="connsiteX16" fmla="*/ 7218 w 10000"/>
              <a:gd name="connsiteY16" fmla="*/ 7044 h 9898"/>
              <a:gd name="connsiteX17" fmla="*/ 7079 w 10000"/>
              <a:gd name="connsiteY17" fmla="*/ 7184 h 9898"/>
              <a:gd name="connsiteX18" fmla="*/ 6930 w 10000"/>
              <a:gd name="connsiteY18" fmla="*/ 7332 h 9898"/>
              <a:gd name="connsiteX19" fmla="*/ 6770 w 10000"/>
              <a:gd name="connsiteY19" fmla="*/ 7483 h 9898"/>
              <a:gd name="connsiteX20" fmla="*/ 6600 w 10000"/>
              <a:gd name="connsiteY20" fmla="*/ 7644 h 9898"/>
              <a:gd name="connsiteX21" fmla="*/ 6421 w 10000"/>
              <a:gd name="connsiteY21" fmla="*/ 7806 h 9898"/>
              <a:gd name="connsiteX22" fmla="*/ 6234 w 10000"/>
              <a:gd name="connsiteY22" fmla="*/ 7970 h 9898"/>
              <a:gd name="connsiteX23" fmla="*/ 6036 w 10000"/>
              <a:gd name="connsiteY23" fmla="*/ 8132 h 9898"/>
              <a:gd name="connsiteX24" fmla="*/ 5830 w 10000"/>
              <a:gd name="connsiteY24" fmla="*/ 8298 h 9898"/>
              <a:gd name="connsiteX25" fmla="*/ 5613 w 10000"/>
              <a:gd name="connsiteY25" fmla="*/ 8461 h 9898"/>
              <a:gd name="connsiteX26" fmla="*/ 5387 w 10000"/>
              <a:gd name="connsiteY26" fmla="*/ 8623 h 9898"/>
              <a:gd name="connsiteX27" fmla="*/ 5154 w 10000"/>
              <a:gd name="connsiteY27" fmla="*/ 8785 h 9898"/>
              <a:gd name="connsiteX28" fmla="*/ 4911 w 10000"/>
              <a:gd name="connsiteY28" fmla="*/ 8943 h 9898"/>
              <a:gd name="connsiteX29" fmla="*/ 4660 w 10000"/>
              <a:gd name="connsiteY29" fmla="*/ 9097 h 9898"/>
              <a:gd name="connsiteX30" fmla="*/ 4403 w 10000"/>
              <a:gd name="connsiteY30" fmla="*/ 9247 h 9898"/>
              <a:gd name="connsiteX31" fmla="*/ 4136 w 10000"/>
              <a:gd name="connsiteY31" fmla="*/ 9391 h 9898"/>
              <a:gd name="connsiteX32" fmla="*/ 3860 w 10000"/>
              <a:gd name="connsiteY32" fmla="*/ 9529 h 9898"/>
              <a:gd name="connsiteX33" fmla="*/ 3579 w 10000"/>
              <a:gd name="connsiteY33" fmla="*/ 9661 h 9898"/>
              <a:gd name="connsiteX34" fmla="*/ 3287 w 10000"/>
              <a:gd name="connsiteY34" fmla="*/ 9783 h 9898"/>
              <a:gd name="connsiteX35" fmla="*/ 2990 w 10000"/>
              <a:gd name="connsiteY35" fmla="*/ 9898 h 9898"/>
              <a:gd name="connsiteX36" fmla="*/ 0 w 10000"/>
              <a:gd name="connsiteY36" fmla="*/ 9297 h 9898"/>
              <a:gd name="connsiteX37" fmla="*/ 0 w 10000"/>
              <a:gd name="connsiteY37" fmla="*/ 6728 h 9898"/>
              <a:gd name="connsiteX38" fmla="*/ 370 w 10000"/>
              <a:gd name="connsiteY38" fmla="*/ 6710 h 9898"/>
              <a:gd name="connsiteX39" fmla="*/ 734 w 10000"/>
              <a:gd name="connsiteY39" fmla="*/ 6680 h 9898"/>
              <a:gd name="connsiteX40" fmla="*/ 1093 w 10000"/>
              <a:gd name="connsiteY40" fmla="*/ 6627 h 9898"/>
              <a:gd name="connsiteX41" fmla="*/ 1451 w 10000"/>
              <a:gd name="connsiteY41" fmla="*/ 6573 h 9898"/>
              <a:gd name="connsiteX42" fmla="*/ 1803 w 10000"/>
              <a:gd name="connsiteY42" fmla="*/ 6497 h 9898"/>
              <a:gd name="connsiteX43" fmla="*/ 2149 w 10000"/>
              <a:gd name="connsiteY43" fmla="*/ 6410 h 9898"/>
              <a:gd name="connsiteX44" fmla="*/ 2490 w 10000"/>
              <a:gd name="connsiteY44" fmla="*/ 6311 h 9898"/>
              <a:gd name="connsiteX45" fmla="*/ 2827 w 10000"/>
              <a:gd name="connsiteY45" fmla="*/ 6193 h 9898"/>
              <a:gd name="connsiteX46" fmla="*/ 3155 w 10000"/>
              <a:gd name="connsiteY46" fmla="*/ 6059 h 9898"/>
              <a:gd name="connsiteX47" fmla="*/ 3478 w 10000"/>
              <a:gd name="connsiteY47" fmla="*/ 5912 h 9898"/>
              <a:gd name="connsiteX48" fmla="*/ 3794 w 10000"/>
              <a:gd name="connsiteY48" fmla="*/ 5752 h 9898"/>
              <a:gd name="connsiteX49" fmla="*/ 4103 w 10000"/>
              <a:gd name="connsiteY49" fmla="*/ 5570 h 9898"/>
              <a:gd name="connsiteX50" fmla="*/ 4406 w 10000"/>
              <a:gd name="connsiteY50" fmla="*/ 5376 h 9898"/>
              <a:gd name="connsiteX51" fmla="*/ 4700 w 10000"/>
              <a:gd name="connsiteY51" fmla="*/ 5166 h 9898"/>
              <a:gd name="connsiteX52" fmla="*/ 4984 w 10000"/>
              <a:gd name="connsiteY52" fmla="*/ 4937 h 9898"/>
              <a:gd name="connsiteX53" fmla="*/ 5264 w 10000"/>
              <a:gd name="connsiteY53" fmla="*/ 4697 h 9898"/>
              <a:gd name="connsiteX54" fmla="*/ 5533 w 10000"/>
              <a:gd name="connsiteY54" fmla="*/ 4437 h 9898"/>
              <a:gd name="connsiteX55" fmla="*/ 5791 w 10000"/>
              <a:gd name="connsiteY55" fmla="*/ 4161 h 9898"/>
              <a:gd name="connsiteX56" fmla="*/ 6043 w 10000"/>
              <a:gd name="connsiteY56" fmla="*/ 3864 h 9898"/>
              <a:gd name="connsiteX57" fmla="*/ 6283 w 10000"/>
              <a:gd name="connsiteY57" fmla="*/ 3548 h 9898"/>
              <a:gd name="connsiteX58" fmla="*/ 6512 w 10000"/>
              <a:gd name="connsiteY58" fmla="*/ 3220 h 9898"/>
              <a:gd name="connsiteX59" fmla="*/ 6734 w 10000"/>
              <a:gd name="connsiteY59" fmla="*/ 2875 h 9898"/>
              <a:gd name="connsiteX60" fmla="*/ 4394 w 10000"/>
              <a:gd name="connsiteY60" fmla="*/ 2875 h 9898"/>
              <a:gd name="connsiteX61" fmla="*/ 4394 w 10000"/>
              <a:gd name="connsiteY61" fmla="*/ 0 h 9898"/>
              <a:gd name="connsiteX0" fmla="*/ 4394 w 10000"/>
              <a:gd name="connsiteY0" fmla="*/ 0 h 9884"/>
              <a:gd name="connsiteX1" fmla="*/ 10000 w 10000"/>
              <a:gd name="connsiteY1" fmla="*/ 0 h 9884"/>
              <a:gd name="connsiteX2" fmla="*/ 10000 w 10000"/>
              <a:gd name="connsiteY2" fmla="*/ 9373 h 9884"/>
              <a:gd name="connsiteX3" fmla="*/ 8048 w 10000"/>
              <a:gd name="connsiteY3" fmla="*/ 9373 h 9884"/>
              <a:gd name="connsiteX4" fmla="*/ 8048 w 10000"/>
              <a:gd name="connsiteY4" fmla="*/ 6140 h 9884"/>
              <a:gd name="connsiteX5" fmla="*/ 8042 w 10000"/>
              <a:gd name="connsiteY5" fmla="*/ 6149 h 9884"/>
              <a:gd name="connsiteX6" fmla="*/ 8023 w 10000"/>
              <a:gd name="connsiteY6" fmla="*/ 6169 h 9884"/>
              <a:gd name="connsiteX7" fmla="*/ 7994 w 10000"/>
              <a:gd name="connsiteY7" fmla="*/ 6208 h 9884"/>
              <a:gd name="connsiteX8" fmla="*/ 7954 w 10000"/>
              <a:gd name="connsiteY8" fmla="*/ 6267 h 9884"/>
              <a:gd name="connsiteX9" fmla="*/ 7900 w 10000"/>
              <a:gd name="connsiteY9" fmla="*/ 6334 h 9884"/>
              <a:gd name="connsiteX10" fmla="*/ 7836 w 10000"/>
              <a:gd name="connsiteY10" fmla="*/ 6412 h 9884"/>
              <a:gd name="connsiteX11" fmla="*/ 7761 w 10000"/>
              <a:gd name="connsiteY11" fmla="*/ 6506 h 9884"/>
              <a:gd name="connsiteX12" fmla="*/ 7673 w 10000"/>
              <a:gd name="connsiteY12" fmla="*/ 6607 h 9884"/>
              <a:gd name="connsiteX13" fmla="*/ 7575 w 10000"/>
              <a:gd name="connsiteY13" fmla="*/ 6723 h 9884"/>
              <a:gd name="connsiteX14" fmla="*/ 7466 w 10000"/>
              <a:gd name="connsiteY14" fmla="*/ 6845 h 9884"/>
              <a:gd name="connsiteX15" fmla="*/ 7348 w 10000"/>
              <a:gd name="connsiteY15" fmla="*/ 6979 h 9884"/>
              <a:gd name="connsiteX16" fmla="*/ 7218 w 10000"/>
              <a:gd name="connsiteY16" fmla="*/ 7117 h 9884"/>
              <a:gd name="connsiteX17" fmla="*/ 7079 w 10000"/>
              <a:gd name="connsiteY17" fmla="*/ 7258 h 9884"/>
              <a:gd name="connsiteX18" fmla="*/ 6930 w 10000"/>
              <a:gd name="connsiteY18" fmla="*/ 7408 h 9884"/>
              <a:gd name="connsiteX19" fmla="*/ 6770 w 10000"/>
              <a:gd name="connsiteY19" fmla="*/ 7560 h 9884"/>
              <a:gd name="connsiteX20" fmla="*/ 6600 w 10000"/>
              <a:gd name="connsiteY20" fmla="*/ 7723 h 9884"/>
              <a:gd name="connsiteX21" fmla="*/ 6421 w 10000"/>
              <a:gd name="connsiteY21" fmla="*/ 7886 h 9884"/>
              <a:gd name="connsiteX22" fmla="*/ 6234 w 10000"/>
              <a:gd name="connsiteY22" fmla="*/ 8052 h 9884"/>
              <a:gd name="connsiteX23" fmla="*/ 6036 w 10000"/>
              <a:gd name="connsiteY23" fmla="*/ 8216 h 9884"/>
              <a:gd name="connsiteX24" fmla="*/ 5830 w 10000"/>
              <a:gd name="connsiteY24" fmla="*/ 8384 h 9884"/>
              <a:gd name="connsiteX25" fmla="*/ 5613 w 10000"/>
              <a:gd name="connsiteY25" fmla="*/ 8548 h 9884"/>
              <a:gd name="connsiteX26" fmla="*/ 5387 w 10000"/>
              <a:gd name="connsiteY26" fmla="*/ 8712 h 9884"/>
              <a:gd name="connsiteX27" fmla="*/ 5154 w 10000"/>
              <a:gd name="connsiteY27" fmla="*/ 8876 h 9884"/>
              <a:gd name="connsiteX28" fmla="*/ 4911 w 10000"/>
              <a:gd name="connsiteY28" fmla="*/ 9035 h 9884"/>
              <a:gd name="connsiteX29" fmla="*/ 4660 w 10000"/>
              <a:gd name="connsiteY29" fmla="*/ 9191 h 9884"/>
              <a:gd name="connsiteX30" fmla="*/ 4403 w 10000"/>
              <a:gd name="connsiteY30" fmla="*/ 9342 h 9884"/>
              <a:gd name="connsiteX31" fmla="*/ 4136 w 10000"/>
              <a:gd name="connsiteY31" fmla="*/ 9488 h 9884"/>
              <a:gd name="connsiteX32" fmla="*/ 3860 w 10000"/>
              <a:gd name="connsiteY32" fmla="*/ 9627 h 9884"/>
              <a:gd name="connsiteX33" fmla="*/ 3579 w 10000"/>
              <a:gd name="connsiteY33" fmla="*/ 9761 h 9884"/>
              <a:gd name="connsiteX34" fmla="*/ 3287 w 10000"/>
              <a:gd name="connsiteY34" fmla="*/ 9884 h 9884"/>
              <a:gd name="connsiteX35" fmla="*/ 0 w 10000"/>
              <a:gd name="connsiteY35" fmla="*/ 9393 h 9884"/>
              <a:gd name="connsiteX36" fmla="*/ 0 w 10000"/>
              <a:gd name="connsiteY36" fmla="*/ 6797 h 9884"/>
              <a:gd name="connsiteX37" fmla="*/ 370 w 10000"/>
              <a:gd name="connsiteY37" fmla="*/ 6779 h 9884"/>
              <a:gd name="connsiteX38" fmla="*/ 734 w 10000"/>
              <a:gd name="connsiteY38" fmla="*/ 6749 h 9884"/>
              <a:gd name="connsiteX39" fmla="*/ 1093 w 10000"/>
              <a:gd name="connsiteY39" fmla="*/ 6695 h 9884"/>
              <a:gd name="connsiteX40" fmla="*/ 1451 w 10000"/>
              <a:gd name="connsiteY40" fmla="*/ 6641 h 9884"/>
              <a:gd name="connsiteX41" fmla="*/ 1803 w 10000"/>
              <a:gd name="connsiteY41" fmla="*/ 6564 h 9884"/>
              <a:gd name="connsiteX42" fmla="*/ 2149 w 10000"/>
              <a:gd name="connsiteY42" fmla="*/ 6476 h 9884"/>
              <a:gd name="connsiteX43" fmla="*/ 2490 w 10000"/>
              <a:gd name="connsiteY43" fmla="*/ 6376 h 9884"/>
              <a:gd name="connsiteX44" fmla="*/ 2827 w 10000"/>
              <a:gd name="connsiteY44" fmla="*/ 6257 h 9884"/>
              <a:gd name="connsiteX45" fmla="*/ 3155 w 10000"/>
              <a:gd name="connsiteY45" fmla="*/ 6121 h 9884"/>
              <a:gd name="connsiteX46" fmla="*/ 3478 w 10000"/>
              <a:gd name="connsiteY46" fmla="*/ 5973 h 9884"/>
              <a:gd name="connsiteX47" fmla="*/ 3794 w 10000"/>
              <a:gd name="connsiteY47" fmla="*/ 5811 h 9884"/>
              <a:gd name="connsiteX48" fmla="*/ 4103 w 10000"/>
              <a:gd name="connsiteY48" fmla="*/ 5627 h 9884"/>
              <a:gd name="connsiteX49" fmla="*/ 4406 w 10000"/>
              <a:gd name="connsiteY49" fmla="*/ 5431 h 9884"/>
              <a:gd name="connsiteX50" fmla="*/ 4700 w 10000"/>
              <a:gd name="connsiteY50" fmla="*/ 5219 h 9884"/>
              <a:gd name="connsiteX51" fmla="*/ 4984 w 10000"/>
              <a:gd name="connsiteY51" fmla="*/ 4988 h 9884"/>
              <a:gd name="connsiteX52" fmla="*/ 5264 w 10000"/>
              <a:gd name="connsiteY52" fmla="*/ 4745 h 9884"/>
              <a:gd name="connsiteX53" fmla="*/ 5533 w 10000"/>
              <a:gd name="connsiteY53" fmla="*/ 4483 h 9884"/>
              <a:gd name="connsiteX54" fmla="*/ 5791 w 10000"/>
              <a:gd name="connsiteY54" fmla="*/ 4204 h 9884"/>
              <a:gd name="connsiteX55" fmla="*/ 6043 w 10000"/>
              <a:gd name="connsiteY55" fmla="*/ 3904 h 9884"/>
              <a:gd name="connsiteX56" fmla="*/ 6283 w 10000"/>
              <a:gd name="connsiteY56" fmla="*/ 3585 h 9884"/>
              <a:gd name="connsiteX57" fmla="*/ 6512 w 10000"/>
              <a:gd name="connsiteY57" fmla="*/ 3253 h 9884"/>
              <a:gd name="connsiteX58" fmla="*/ 6734 w 10000"/>
              <a:gd name="connsiteY58" fmla="*/ 2905 h 9884"/>
              <a:gd name="connsiteX59" fmla="*/ 4394 w 10000"/>
              <a:gd name="connsiteY59" fmla="*/ 2905 h 9884"/>
              <a:gd name="connsiteX60" fmla="*/ 4394 w 10000"/>
              <a:gd name="connsiteY60" fmla="*/ 0 h 9884"/>
              <a:gd name="connsiteX0" fmla="*/ 4394 w 10000"/>
              <a:gd name="connsiteY0" fmla="*/ 0 h 9876"/>
              <a:gd name="connsiteX1" fmla="*/ 10000 w 10000"/>
              <a:gd name="connsiteY1" fmla="*/ 0 h 9876"/>
              <a:gd name="connsiteX2" fmla="*/ 10000 w 10000"/>
              <a:gd name="connsiteY2" fmla="*/ 9483 h 9876"/>
              <a:gd name="connsiteX3" fmla="*/ 8048 w 10000"/>
              <a:gd name="connsiteY3" fmla="*/ 9483 h 9876"/>
              <a:gd name="connsiteX4" fmla="*/ 8048 w 10000"/>
              <a:gd name="connsiteY4" fmla="*/ 6212 h 9876"/>
              <a:gd name="connsiteX5" fmla="*/ 8042 w 10000"/>
              <a:gd name="connsiteY5" fmla="*/ 6221 h 9876"/>
              <a:gd name="connsiteX6" fmla="*/ 8023 w 10000"/>
              <a:gd name="connsiteY6" fmla="*/ 6241 h 9876"/>
              <a:gd name="connsiteX7" fmla="*/ 7994 w 10000"/>
              <a:gd name="connsiteY7" fmla="*/ 6281 h 9876"/>
              <a:gd name="connsiteX8" fmla="*/ 7954 w 10000"/>
              <a:gd name="connsiteY8" fmla="*/ 6341 h 9876"/>
              <a:gd name="connsiteX9" fmla="*/ 7900 w 10000"/>
              <a:gd name="connsiteY9" fmla="*/ 6408 h 9876"/>
              <a:gd name="connsiteX10" fmla="*/ 7836 w 10000"/>
              <a:gd name="connsiteY10" fmla="*/ 6487 h 9876"/>
              <a:gd name="connsiteX11" fmla="*/ 7761 w 10000"/>
              <a:gd name="connsiteY11" fmla="*/ 6582 h 9876"/>
              <a:gd name="connsiteX12" fmla="*/ 7673 w 10000"/>
              <a:gd name="connsiteY12" fmla="*/ 6685 h 9876"/>
              <a:gd name="connsiteX13" fmla="*/ 7575 w 10000"/>
              <a:gd name="connsiteY13" fmla="*/ 6802 h 9876"/>
              <a:gd name="connsiteX14" fmla="*/ 7466 w 10000"/>
              <a:gd name="connsiteY14" fmla="*/ 6925 h 9876"/>
              <a:gd name="connsiteX15" fmla="*/ 7348 w 10000"/>
              <a:gd name="connsiteY15" fmla="*/ 7061 h 9876"/>
              <a:gd name="connsiteX16" fmla="*/ 7218 w 10000"/>
              <a:gd name="connsiteY16" fmla="*/ 7201 h 9876"/>
              <a:gd name="connsiteX17" fmla="*/ 7079 w 10000"/>
              <a:gd name="connsiteY17" fmla="*/ 7343 h 9876"/>
              <a:gd name="connsiteX18" fmla="*/ 6930 w 10000"/>
              <a:gd name="connsiteY18" fmla="*/ 7495 h 9876"/>
              <a:gd name="connsiteX19" fmla="*/ 6770 w 10000"/>
              <a:gd name="connsiteY19" fmla="*/ 7649 h 9876"/>
              <a:gd name="connsiteX20" fmla="*/ 6600 w 10000"/>
              <a:gd name="connsiteY20" fmla="*/ 7814 h 9876"/>
              <a:gd name="connsiteX21" fmla="*/ 6421 w 10000"/>
              <a:gd name="connsiteY21" fmla="*/ 7979 h 9876"/>
              <a:gd name="connsiteX22" fmla="*/ 6234 w 10000"/>
              <a:gd name="connsiteY22" fmla="*/ 8146 h 9876"/>
              <a:gd name="connsiteX23" fmla="*/ 6036 w 10000"/>
              <a:gd name="connsiteY23" fmla="*/ 8312 h 9876"/>
              <a:gd name="connsiteX24" fmla="*/ 5830 w 10000"/>
              <a:gd name="connsiteY24" fmla="*/ 8482 h 9876"/>
              <a:gd name="connsiteX25" fmla="*/ 5613 w 10000"/>
              <a:gd name="connsiteY25" fmla="*/ 8648 h 9876"/>
              <a:gd name="connsiteX26" fmla="*/ 5387 w 10000"/>
              <a:gd name="connsiteY26" fmla="*/ 8814 h 9876"/>
              <a:gd name="connsiteX27" fmla="*/ 5154 w 10000"/>
              <a:gd name="connsiteY27" fmla="*/ 8980 h 9876"/>
              <a:gd name="connsiteX28" fmla="*/ 4911 w 10000"/>
              <a:gd name="connsiteY28" fmla="*/ 9141 h 9876"/>
              <a:gd name="connsiteX29" fmla="*/ 4660 w 10000"/>
              <a:gd name="connsiteY29" fmla="*/ 9299 h 9876"/>
              <a:gd name="connsiteX30" fmla="*/ 4403 w 10000"/>
              <a:gd name="connsiteY30" fmla="*/ 9452 h 9876"/>
              <a:gd name="connsiteX31" fmla="*/ 4136 w 10000"/>
              <a:gd name="connsiteY31" fmla="*/ 9599 h 9876"/>
              <a:gd name="connsiteX32" fmla="*/ 3860 w 10000"/>
              <a:gd name="connsiteY32" fmla="*/ 9740 h 9876"/>
              <a:gd name="connsiteX33" fmla="*/ 3579 w 10000"/>
              <a:gd name="connsiteY33" fmla="*/ 9876 h 9876"/>
              <a:gd name="connsiteX34" fmla="*/ 0 w 10000"/>
              <a:gd name="connsiteY34" fmla="*/ 9503 h 9876"/>
              <a:gd name="connsiteX35" fmla="*/ 0 w 10000"/>
              <a:gd name="connsiteY35" fmla="*/ 6877 h 9876"/>
              <a:gd name="connsiteX36" fmla="*/ 370 w 10000"/>
              <a:gd name="connsiteY36" fmla="*/ 6859 h 9876"/>
              <a:gd name="connsiteX37" fmla="*/ 734 w 10000"/>
              <a:gd name="connsiteY37" fmla="*/ 6828 h 9876"/>
              <a:gd name="connsiteX38" fmla="*/ 1093 w 10000"/>
              <a:gd name="connsiteY38" fmla="*/ 6774 h 9876"/>
              <a:gd name="connsiteX39" fmla="*/ 1451 w 10000"/>
              <a:gd name="connsiteY39" fmla="*/ 6719 h 9876"/>
              <a:gd name="connsiteX40" fmla="*/ 1803 w 10000"/>
              <a:gd name="connsiteY40" fmla="*/ 6641 h 9876"/>
              <a:gd name="connsiteX41" fmla="*/ 2149 w 10000"/>
              <a:gd name="connsiteY41" fmla="*/ 6552 h 9876"/>
              <a:gd name="connsiteX42" fmla="*/ 2490 w 10000"/>
              <a:gd name="connsiteY42" fmla="*/ 6451 h 9876"/>
              <a:gd name="connsiteX43" fmla="*/ 2827 w 10000"/>
              <a:gd name="connsiteY43" fmla="*/ 6330 h 9876"/>
              <a:gd name="connsiteX44" fmla="*/ 3155 w 10000"/>
              <a:gd name="connsiteY44" fmla="*/ 6193 h 9876"/>
              <a:gd name="connsiteX45" fmla="*/ 3478 w 10000"/>
              <a:gd name="connsiteY45" fmla="*/ 6043 h 9876"/>
              <a:gd name="connsiteX46" fmla="*/ 3794 w 10000"/>
              <a:gd name="connsiteY46" fmla="*/ 5879 h 9876"/>
              <a:gd name="connsiteX47" fmla="*/ 4103 w 10000"/>
              <a:gd name="connsiteY47" fmla="*/ 5693 h 9876"/>
              <a:gd name="connsiteX48" fmla="*/ 4406 w 10000"/>
              <a:gd name="connsiteY48" fmla="*/ 5495 h 9876"/>
              <a:gd name="connsiteX49" fmla="*/ 4700 w 10000"/>
              <a:gd name="connsiteY49" fmla="*/ 5280 h 9876"/>
              <a:gd name="connsiteX50" fmla="*/ 4984 w 10000"/>
              <a:gd name="connsiteY50" fmla="*/ 5047 h 9876"/>
              <a:gd name="connsiteX51" fmla="*/ 5264 w 10000"/>
              <a:gd name="connsiteY51" fmla="*/ 4801 h 9876"/>
              <a:gd name="connsiteX52" fmla="*/ 5533 w 10000"/>
              <a:gd name="connsiteY52" fmla="*/ 4536 h 9876"/>
              <a:gd name="connsiteX53" fmla="*/ 5791 w 10000"/>
              <a:gd name="connsiteY53" fmla="*/ 4253 h 9876"/>
              <a:gd name="connsiteX54" fmla="*/ 6043 w 10000"/>
              <a:gd name="connsiteY54" fmla="*/ 3950 h 9876"/>
              <a:gd name="connsiteX55" fmla="*/ 6283 w 10000"/>
              <a:gd name="connsiteY55" fmla="*/ 3627 h 9876"/>
              <a:gd name="connsiteX56" fmla="*/ 6512 w 10000"/>
              <a:gd name="connsiteY56" fmla="*/ 3291 h 9876"/>
              <a:gd name="connsiteX57" fmla="*/ 6734 w 10000"/>
              <a:gd name="connsiteY57" fmla="*/ 2939 h 9876"/>
              <a:gd name="connsiteX58" fmla="*/ 4394 w 10000"/>
              <a:gd name="connsiteY58" fmla="*/ 2939 h 9876"/>
              <a:gd name="connsiteX59" fmla="*/ 4394 w 10000"/>
              <a:gd name="connsiteY59" fmla="*/ 0 h 9876"/>
              <a:gd name="connsiteX0" fmla="*/ 4394 w 10000"/>
              <a:gd name="connsiteY0" fmla="*/ 0 h 9862"/>
              <a:gd name="connsiteX1" fmla="*/ 10000 w 10000"/>
              <a:gd name="connsiteY1" fmla="*/ 0 h 9862"/>
              <a:gd name="connsiteX2" fmla="*/ 10000 w 10000"/>
              <a:gd name="connsiteY2" fmla="*/ 9602 h 9862"/>
              <a:gd name="connsiteX3" fmla="*/ 8048 w 10000"/>
              <a:gd name="connsiteY3" fmla="*/ 9602 h 9862"/>
              <a:gd name="connsiteX4" fmla="*/ 8048 w 10000"/>
              <a:gd name="connsiteY4" fmla="*/ 6290 h 9862"/>
              <a:gd name="connsiteX5" fmla="*/ 8042 w 10000"/>
              <a:gd name="connsiteY5" fmla="*/ 6299 h 9862"/>
              <a:gd name="connsiteX6" fmla="*/ 8023 w 10000"/>
              <a:gd name="connsiteY6" fmla="*/ 6319 h 9862"/>
              <a:gd name="connsiteX7" fmla="*/ 7994 w 10000"/>
              <a:gd name="connsiteY7" fmla="*/ 6360 h 9862"/>
              <a:gd name="connsiteX8" fmla="*/ 7954 w 10000"/>
              <a:gd name="connsiteY8" fmla="*/ 6421 h 9862"/>
              <a:gd name="connsiteX9" fmla="*/ 7900 w 10000"/>
              <a:gd name="connsiteY9" fmla="*/ 6488 h 9862"/>
              <a:gd name="connsiteX10" fmla="*/ 7836 w 10000"/>
              <a:gd name="connsiteY10" fmla="*/ 6568 h 9862"/>
              <a:gd name="connsiteX11" fmla="*/ 7761 w 10000"/>
              <a:gd name="connsiteY11" fmla="*/ 6665 h 9862"/>
              <a:gd name="connsiteX12" fmla="*/ 7673 w 10000"/>
              <a:gd name="connsiteY12" fmla="*/ 6769 h 9862"/>
              <a:gd name="connsiteX13" fmla="*/ 7575 w 10000"/>
              <a:gd name="connsiteY13" fmla="*/ 6887 h 9862"/>
              <a:gd name="connsiteX14" fmla="*/ 7466 w 10000"/>
              <a:gd name="connsiteY14" fmla="*/ 7012 h 9862"/>
              <a:gd name="connsiteX15" fmla="*/ 7348 w 10000"/>
              <a:gd name="connsiteY15" fmla="*/ 7150 h 9862"/>
              <a:gd name="connsiteX16" fmla="*/ 7218 w 10000"/>
              <a:gd name="connsiteY16" fmla="*/ 7291 h 9862"/>
              <a:gd name="connsiteX17" fmla="*/ 7079 w 10000"/>
              <a:gd name="connsiteY17" fmla="*/ 7435 h 9862"/>
              <a:gd name="connsiteX18" fmla="*/ 6930 w 10000"/>
              <a:gd name="connsiteY18" fmla="*/ 7589 h 9862"/>
              <a:gd name="connsiteX19" fmla="*/ 6770 w 10000"/>
              <a:gd name="connsiteY19" fmla="*/ 7745 h 9862"/>
              <a:gd name="connsiteX20" fmla="*/ 6600 w 10000"/>
              <a:gd name="connsiteY20" fmla="*/ 7912 h 9862"/>
              <a:gd name="connsiteX21" fmla="*/ 6421 w 10000"/>
              <a:gd name="connsiteY21" fmla="*/ 8079 h 9862"/>
              <a:gd name="connsiteX22" fmla="*/ 6234 w 10000"/>
              <a:gd name="connsiteY22" fmla="*/ 8248 h 9862"/>
              <a:gd name="connsiteX23" fmla="*/ 6036 w 10000"/>
              <a:gd name="connsiteY23" fmla="*/ 8416 h 9862"/>
              <a:gd name="connsiteX24" fmla="*/ 5830 w 10000"/>
              <a:gd name="connsiteY24" fmla="*/ 8588 h 9862"/>
              <a:gd name="connsiteX25" fmla="*/ 5613 w 10000"/>
              <a:gd name="connsiteY25" fmla="*/ 8757 h 9862"/>
              <a:gd name="connsiteX26" fmla="*/ 5387 w 10000"/>
              <a:gd name="connsiteY26" fmla="*/ 8925 h 9862"/>
              <a:gd name="connsiteX27" fmla="*/ 5154 w 10000"/>
              <a:gd name="connsiteY27" fmla="*/ 9093 h 9862"/>
              <a:gd name="connsiteX28" fmla="*/ 4911 w 10000"/>
              <a:gd name="connsiteY28" fmla="*/ 9256 h 9862"/>
              <a:gd name="connsiteX29" fmla="*/ 4660 w 10000"/>
              <a:gd name="connsiteY29" fmla="*/ 9416 h 9862"/>
              <a:gd name="connsiteX30" fmla="*/ 4403 w 10000"/>
              <a:gd name="connsiteY30" fmla="*/ 9571 h 9862"/>
              <a:gd name="connsiteX31" fmla="*/ 4136 w 10000"/>
              <a:gd name="connsiteY31" fmla="*/ 9720 h 9862"/>
              <a:gd name="connsiteX32" fmla="*/ 3860 w 10000"/>
              <a:gd name="connsiteY32" fmla="*/ 9862 h 9862"/>
              <a:gd name="connsiteX33" fmla="*/ 0 w 10000"/>
              <a:gd name="connsiteY33" fmla="*/ 9622 h 9862"/>
              <a:gd name="connsiteX34" fmla="*/ 0 w 10000"/>
              <a:gd name="connsiteY34" fmla="*/ 6963 h 9862"/>
              <a:gd name="connsiteX35" fmla="*/ 370 w 10000"/>
              <a:gd name="connsiteY35" fmla="*/ 6945 h 9862"/>
              <a:gd name="connsiteX36" fmla="*/ 734 w 10000"/>
              <a:gd name="connsiteY36" fmla="*/ 6914 h 9862"/>
              <a:gd name="connsiteX37" fmla="*/ 1093 w 10000"/>
              <a:gd name="connsiteY37" fmla="*/ 6859 h 9862"/>
              <a:gd name="connsiteX38" fmla="*/ 1451 w 10000"/>
              <a:gd name="connsiteY38" fmla="*/ 6803 h 9862"/>
              <a:gd name="connsiteX39" fmla="*/ 1803 w 10000"/>
              <a:gd name="connsiteY39" fmla="*/ 6724 h 9862"/>
              <a:gd name="connsiteX40" fmla="*/ 2149 w 10000"/>
              <a:gd name="connsiteY40" fmla="*/ 6634 h 9862"/>
              <a:gd name="connsiteX41" fmla="*/ 2490 w 10000"/>
              <a:gd name="connsiteY41" fmla="*/ 6532 h 9862"/>
              <a:gd name="connsiteX42" fmla="*/ 2827 w 10000"/>
              <a:gd name="connsiteY42" fmla="*/ 6409 h 9862"/>
              <a:gd name="connsiteX43" fmla="*/ 3155 w 10000"/>
              <a:gd name="connsiteY43" fmla="*/ 6271 h 9862"/>
              <a:gd name="connsiteX44" fmla="*/ 3478 w 10000"/>
              <a:gd name="connsiteY44" fmla="*/ 6119 h 9862"/>
              <a:gd name="connsiteX45" fmla="*/ 3794 w 10000"/>
              <a:gd name="connsiteY45" fmla="*/ 5953 h 9862"/>
              <a:gd name="connsiteX46" fmla="*/ 4103 w 10000"/>
              <a:gd name="connsiteY46" fmla="*/ 5764 h 9862"/>
              <a:gd name="connsiteX47" fmla="*/ 4406 w 10000"/>
              <a:gd name="connsiteY47" fmla="*/ 5564 h 9862"/>
              <a:gd name="connsiteX48" fmla="*/ 4700 w 10000"/>
              <a:gd name="connsiteY48" fmla="*/ 5346 h 9862"/>
              <a:gd name="connsiteX49" fmla="*/ 4984 w 10000"/>
              <a:gd name="connsiteY49" fmla="*/ 5110 h 9862"/>
              <a:gd name="connsiteX50" fmla="*/ 5264 w 10000"/>
              <a:gd name="connsiteY50" fmla="*/ 4861 h 9862"/>
              <a:gd name="connsiteX51" fmla="*/ 5533 w 10000"/>
              <a:gd name="connsiteY51" fmla="*/ 4593 h 9862"/>
              <a:gd name="connsiteX52" fmla="*/ 5791 w 10000"/>
              <a:gd name="connsiteY52" fmla="*/ 4306 h 9862"/>
              <a:gd name="connsiteX53" fmla="*/ 6043 w 10000"/>
              <a:gd name="connsiteY53" fmla="*/ 4000 h 9862"/>
              <a:gd name="connsiteX54" fmla="*/ 6283 w 10000"/>
              <a:gd name="connsiteY54" fmla="*/ 3673 h 9862"/>
              <a:gd name="connsiteX55" fmla="*/ 6512 w 10000"/>
              <a:gd name="connsiteY55" fmla="*/ 3332 h 9862"/>
              <a:gd name="connsiteX56" fmla="*/ 6734 w 10000"/>
              <a:gd name="connsiteY56" fmla="*/ 2976 h 9862"/>
              <a:gd name="connsiteX57" fmla="*/ 4394 w 10000"/>
              <a:gd name="connsiteY57" fmla="*/ 2976 h 9862"/>
              <a:gd name="connsiteX58" fmla="*/ 4394 w 10000"/>
              <a:gd name="connsiteY58" fmla="*/ 0 h 9862"/>
              <a:gd name="connsiteX0" fmla="*/ 4394 w 10000"/>
              <a:gd name="connsiteY0" fmla="*/ 0 h 9856"/>
              <a:gd name="connsiteX1" fmla="*/ 10000 w 10000"/>
              <a:gd name="connsiteY1" fmla="*/ 0 h 9856"/>
              <a:gd name="connsiteX2" fmla="*/ 10000 w 10000"/>
              <a:gd name="connsiteY2" fmla="*/ 9736 h 9856"/>
              <a:gd name="connsiteX3" fmla="*/ 8048 w 10000"/>
              <a:gd name="connsiteY3" fmla="*/ 9736 h 9856"/>
              <a:gd name="connsiteX4" fmla="*/ 8048 w 10000"/>
              <a:gd name="connsiteY4" fmla="*/ 6378 h 9856"/>
              <a:gd name="connsiteX5" fmla="*/ 8042 w 10000"/>
              <a:gd name="connsiteY5" fmla="*/ 6387 h 9856"/>
              <a:gd name="connsiteX6" fmla="*/ 8023 w 10000"/>
              <a:gd name="connsiteY6" fmla="*/ 6407 h 9856"/>
              <a:gd name="connsiteX7" fmla="*/ 7994 w 10000"/>
              <a:gd name="connsiteY7" fmla="*/ 6449 h 9856"/>
              <a:gd name="connsiteX8" fmla="*/ 7954 w 10000"/>
              <a:gd name="connsiteY8" fmla="*/ 6511 h 9856"/>
              <a:gd name="connsiteX9" fmla="*/ 7900 w 10000"/>
              <a:gd name="connsiteY9" fmla="*/ 6579 h 9856"/>
              <a:gd name="connsiteX10" fmla="*/ 7836 w 10000"/>
              <a:gd name="connsiteY10" fmla="*/ 6660 h 9856"/>
              <a:gd name="connsiteX11" fmla="*/ 7761 w 10000"/>
              <a:gd name="connsiteY11" fmla="*/ 6758 h 9856"/>
              <a:gd name="connsiteX12" fmla="*/ 7673 w 10000"/>
              <a:gd name="connsiteY12" fmla="*/ 6864 h 9856"/>
              <a:gd name="connsiteX13" fmla="*/ 7575 w 10000"/>
              <a:gd name="connsiteY13" fmla="*/ 6983 h 9856"/>
              <a:gd name="connsiteX14" fmla="*/ 7466 w 10000"/>
              <a:gd name="connsiteY14" fmla="*/ 7110 h 9856"/>
              <a:gd name="connsiteX15" fmla="*/ 7348 w 10000"/>
              <a:gd name="connsiteY15" fmla="*/ 7250 h 9856"/>
              <a:gd name="connsiteX16" fmla="*/ 7218 w 10000"/>
              <a:gd name="connsiteY16" fmla="*/ 7393 h 9856"/>
              <a:gd name="connsiteX17" fmla="*/ 7079 w 10000"/>
              <a:gd name="connsiteY17" fmla="*/ 7539 h 9856"/>
              <a:gd name="connsiteX18" fmla="*/ 6930 w 10000"/>
              <a:gd name="connsiteY18" fmla="*/ 7695 h 9856"/>
              <a:gd name="connsiteX19" fmla="*/ 6770 w 10000"/>
              <a:gd name="connsiteY19" fmla="*/ 7853 h 9856"/>
              <a:gd name="connsiteX20" fmla="*/ 6600 w 10000"/>
              <a:gd name="connsiteY20" fmla="*/ 8023 h 9856"/>
              <a:gd name="connsiteX21" fmla="*/ 6421 w 10000"/>
              <a:gd name="connsiteY21" fmla="*/ 8192 h 9856"/>
              <a:gd name="connsiteX22" fmla="*/ 6234 w 10000"/>
              <a:gd name="connsiteY22" fmla="*/ 8363 h 9856"/>
              <a:gd name="connsiteX23" fmla="*/ 6036 w 10000"/>
              <a:gd name="connsiteY23" fmla="*/ 8534 h 9856"/>
              <a:gd name="connsiteX24" fmla="*/ 5830 w 10000"/>
              <a:gd name="connsiteY24" fmla="*/ 8708 h 9856"/>
              <a:gd name="connsiteX25" fmla="*/ 5613 w 10000"/>
              <a:gd name="connsiteY25" fmla="*/ 8880 h 9856"/>
              <a:gd name="connsiteX26" fmla="*/ 5387 w 10000"/>
              <a:gd name="connsiteY26" fmla="*/ 9050 h 9856"/>
              <a:gd name="connsiteX27" fmla="*/ 5154 w 10000"/>
              <a:gd name="connsiteY27" fmla="*/ 9220 h 9856"/>
              <a:gd name="connsiteX28" fmla="*/ 4911 w 10000"/>
              <a:gd name="connsiteY28" fmla="*/ 9386 h 9856"/>
              <a:gd name="connsiteX29" fmla="*/ 4660 w 10000"/>
              <a:gd name="connsiteY29" fmla="*/ 9548 h 9856"/>
              <a:gd name="connsiteX30" fmla="*/ 4403 w 10000"/>
              <a:gd name="connsiteY30" fmla="*/ 9705 h 9856"/>
              <a:gd name="connsiteX31" fmla="*/ 4136 w 10000"/>
              <a:gd name="connsiteY31" fmla="*/ 9856 h 9856"/>
              <a:gd name="connsiteX32" fmla="*/ 0 w 10000"/>
              <a:gd name="connsiteY32" fmla="*/ 9757 h 9856"/>
              <a:gd name="connsiteX33" fmla="*/ 0 w 10000"/>
              <a:gd name="connsiteY33" fmla="*/ 7060 h 9856"/>
              <a:gd name="connsiteX34" fmla="*/ 370 w 10000"/>
              <a:gd name="connsiteY34" fmla="*/ 7042 h 9856"/>
              <a:gd name="connsiteX35" fmla="*/ 734 w 10000"/>
              <a:gd name="connsiteY35" fmla="*/ 7011 h 9856"/>
              <a:gd name="connsiteX36" fmla="*/ 1093 w 10000"/>
              <a:gd name="connsiteY36" fmla="*/ 6955 h 9856"/>
              <a:gd name="connsiteX37" fmla="*/ 1451 w 10000"/>
              <a:gd name="connsiteY37" fmla="*/ 6898 h 9856"/>
              <a:gd name="connsiteX38" fmla="*/ 1803 w 10000"/>
              <a:gd name="connsiteY38" fmla="*/ 6818 h 9856"/>
              <a:gd name="connsiteX39" fmla="*/ 2149 w 10000"/>
              <a:gd name="connsiteY39" fmla="*/ 6727 h 9856"/>
              <a:gd name="connsiteX40" fmla="*/ 2490 w 10000"/>
              <a:gd name="connsiteY40" fmla="*/ 6623 h 9856"/>
              <a:gd name="connsiteX41" fmla="*/ 2827 w 10000"/>
              <a:gd name="connsiteY41" fmla="*/ 6499 h 9856"/>
              <a:gd name="connsiteX42" fmla="*/ 3155 w 10000"/>
              <a:gd name="connsiteY42" fmla="*/ 6359 h 9856"/>
              <a:gd name="connsiteX43" fmla="*/ 3478 w 10000"/>
              <a:gd name="connsiteY43" fmla="*/ 6205 h 9856"/>
              <a:gd name="connsiteX44" fmla="*/ 3794 w 10000"/>
              <a:gd name="connsiteY44" fmla="*/ 6036 h 9856"/>
              <a:gd name="connsiteX45" fmla="*/ 4103 w 10000"/>
              <a:gd name="connsiteY45" fmla="*/ 5845 h 9856"/>
              <a:gd name="connsiteX46" fmla="*/ 4406 w 10000"/>
              <a:gd name="connsiteY46" fmla="*/ 5642 h 9856"/>
              <a:gd name="connsiteX47" fmla="*/ 4700 w 10000"/>
              <a:gd name="connsiteY47" fmla="*/ 5421 h 9856"/>
              <a:gd name="connsiteX48" fmla="*/ 4984 w 10000"/>
              <a:gd name="connsiteY48" fmla="*/ 5182 h 9856"/>
              <a:gd name="connsiteX49" fmla="*/ 5264 w 10000"/>
              <a:gd name="connsiteY49" fmla="*/ 4929 h 9856"/>
              <a:gd name="connsiteX50" fmla="*/ 5533 w 10000"/>
              <a:gd name="connsiteY50" fmla="*/ 4657 h 9856"/>
              <a:gd name="connsiteX51" fmla="*/ 5791 w 10000"/>
              <a:gd name="connsiteY51" fmla="*/ 4366 h 9856"/>
              <a:gd name="connsiteX52" fmla="*/ 6043 w 10000"/>
              <a:gd name="connsiteY52" fmla="*/ 4056 h 9856"/>
              <a:gd name="connsiteX53" fmla="*/ 6283 w 10000"/>
              <a:gd name="connsiteY53" fmla="*/ 3724 h 9856"/>
              <a:gd name="connsiteX54" fmla="*/ 6512 w 10000"/>
              <a:gd name="connsiteY54" fmla="*/ 3379 h 9856"/>
              <a:gd name="connsiteX55" fmla="*/ 6734 w 10000"/>
              <a:gd name="connsiteY55" fmla="*/ 3018 h 9856"/>
              <a:gd name="connsiteX56" fmla="*/ 4394 w 10000"/>
              <a:gd name="connsiteY56" fmla="*/ 3018 h 9856"/>
              <a:gd name="connsiteX57" fmla="*/ 4394 w 10000"/>
              <a:gd name="connsiteY57" fmla="*/ 0 h 9856"/>
              <a:gd name="connsiteX0" fmla="*/ 4394 w 10000"/>
              <a:gd name="connsiteY0" fmla="*/ 0 h 9901"/>
              <a:gd name="connsiteX1" fmla="*/ 10000 w 10000"/>
              <a:gd name="connsiteY1" fmla="*/ 0 h 9901"/>
              <a:gd name="connsiteX2" fmla="*/ 10000 w 10000"/>
              <a:gd name="connsiteY2" fmla="*/ 9878 h 9901"/>
              <a:gd name="connsiteX3" fmla="*/ 8048 w 10000"/>
              <a:gd name="connsiteY3" fmla="*/ 9878 h 9901"/>
              <a:gd name="connsiteX4" fmla="*/ 8048 w 10000"/>
              <a:gd name="connsiteY4" fmla="*/ 6471 h 9901"/>
              <a:gd name="connsiteX5" fmla="*/ 8042 w 10000"/>
              <a:gd name="connsiteY5" fmla="*/ 6480 h 9901"/>
              <a:gd name="connsiteX6" fmla="*/ 8023 w 10000"/>
              <a:gd name="connsiteY6" fmla="*/ 6501 h 9901"/>
              <a:gd name="connsiteX7" fmla="*/ 7994 w 10000"/>
              <a:gd name="connsiteY7" fmla="*/ 6543 h 9901"/>
              <a:gd name="connsiteX8" fmla="*/ 7954 w 10000"/>
              <a:gd name="connsiteY8" fmla="*/ 6606 h 9901"/>
              <a:gd name="connsiteX9" fmla="*/ 7900 w 10000"/>
              <a:gd name="connsiteY9" fmla="*/ 6675 h 9901"/>
              <a:gd name="connsiteX10" fmla="*/ 7836 w 10000"/>
              <a:gd name="connsiteY10" fmla="*/ 6757 h 9901"/>
              <a:gd name="connsiteX11" fmla="*/ 7761 w 10000"/>
              <a:gd name="connsiteY11" fmla="*/ 6857 h 9901"/>
              <a:gd name="connsiteX12" fmla="*/ 7673 w 10000"/>
              <a:gd name="connsiteY12" fmla="*/ 6964 h 9901"/>
              <a:gd name="connsiteX13" fmla="*/ 7575 w 10000"/>
              <a:gd name="connsiteY13" fmla="*/ 7085 h 9901"/>
              <a:gd name="connsiteX14" fmla="*/ 7466 w 10000"/>
              <a:gd name="connsiteY14" fmla="*/ 7214 h 9901"/>
              <a:gd name="connsiteX15" fmla="*/ 7348 w 10000"/>
              <a:gd name="connsiteY15" fmla="*/ 7356 h 9901"/>
              <a:gd name="connsiteX16" fmla="*/ 7218 w 10000"/>
              <a:gd name="connsiteY16" fmla="*/ 7501 h 9901"/>
              <a:gd name="connsiteX17" fmla="*/ 7079 w 10000"/>
              <a:gd name="connsiteY17" fmla="*/ 7649 h 9901"/>
              <a:gd name="connsiteX18" fmla="*/ 6930 w 10000"/>
              <a:gd name="connsiteY18" fmla="*/ 7807 h 9901"/>
              <a:gd name="connsiteX19" fmla="*/ 6770 w 10000"/>
              <a:gd name="connsiteY19" fmla="*/ 7968 h 9901"/>
              <a:gd name="connsiteX20" fmla="*/ 6600 w 10000"/>
              <a:gd name="connsiteY20" fmla="*/ 8140 h 9901"/>
              <a:gd name="connsiteX21" fmla="*/ 6421 w 10000"/>
              <a:gd name="connsiteY21" fmla="*/ 8312 h 9901"/>
              <a:gd name="connsiteX22" fmla="*/ 6234 w 10000"/>
              <a:gd name="connsiteY22" fmla="*/ 8485 h 9901"/>
              <a:gd name="connsiteX23" fmla="*/ 6036 w 10000"/>
              <a:gd name="connsiteY23" fmla="*/ 8659 h 9901"/>
              <a:gd name="connsiteX24" fmla="*/ 5830 w 10000"/>
              <a:gd name="connsiteY24" fmla="*/ 8835 h 9901"/>
              <a:gd name="connsiteX25" fmla="*/ 5613 w 10000"/>
              <a:gd name="connsiteY25" fmla="*/ 9010 h 9901"/>
              <a:gd name="connsiteX26" fmla="*/ 5387 w 10000"/>
              <a:gd name="connsiteY26" fmla="*/ 9182 h 9901"/>
              <a:gd name="connsiteX27" fmla="*/ 5154 w 10000"/>
              <a:gd name="connsiteY27" fmla="*/ 9355 h 9901"/>
              <a:gd name="connsiteX28" fmla="*/ 4911 w 10000"/>
              <a:gd name="connsiteY28" fmla="*/ 9523 h 9901"/>
              <a:gd name="connsiteX29" fmla="*/ 4660 w 10000"/>
              <a:gd name="connsiteY29" fmla="*/ 9688 h 9901"/>
              <a:gd name="connsiteX30" fmla="*/ 4403 w 10000"/>
              <a:gd name="connsiteY30" fmla="*/ 9847 h 9901"/>
              <a:gd name="connsiteX31" fmla="*/ 4112 w 10000"/>
              <a:gd name="connsiteY31" fmla="*/ 9901 h 9901"/>
              <a:gd name="connsiteX32" fmla="*/ 0 w 10000"/>
              <a:gd name="connsiteY32" fmla="*/ 9900 h 9901"/>
              <a:gd name="connsiteX33" fmla="*/ 0 w 10000"/>
              <a:gd name="connsiteY33" fmla="*/ 7163 h 9901"/>
              <a:gd name="connsiteX34" fmla="*/ 370 w 10000"/>
              <a:gd name="connsiteY34" fmla="*/ 7145 h 9901"/>
              <a:gd name="connsiteX35" fmla="*/ 734 w 10000"/>
              <a:gd name="connsiteY35" fmla="*/ 7113 h 9901"/>
              <a:gd name="connsiteX36" fmla="*/ 1093 w 10000"/>
              <a:gd name="connsiteY36" fmla="*/ 7057 h 9901"/>
              <a:gd name="connsiteX37" fmla="*/ 1451 w 10000"/>
              <a:gd name="connsiteY37" fmla="*/ 6999 h 9901"/>
              <a:gd name="connsiteX38" fmla="*/ 1803 w 10000"/>
              <a:gd name="connsiteY38" fmla="*/ 6918 h 9901"/>
              <a:gd name="connsiteX39" fmla="*/ 2149 w 10000"/>
              <a:gd name="connsiteY39" fmla="*/ 6825 h 9901"/>
              <a:gd name="connsiteX40" fmla="*/ 2490 w 10000"/>
              <a:gd name="connsiteY40" fmla="*/ 6720 h 9901"/>
              <a:gd name="connsiteX41" fmla="*/ 2827 w 10000"/>
              <a:gd name="connsiteY41" fmla="*/ 6594 h 9901"/>
              <a:gd name="connsiteX42" fmla="*/ 3155 w 10000"/>
              <a:gd name="connsiteY42" fmla="*/ 6452 h 9901"/>
              <a:gd name="connsiteX43" fmla="*/ 3478 w 10000"/>
              <a:gd name="connsiteY43" fmla="*/ 6296 h 9901"/>
              <a:gd name="connsiteX44" fmla="*/ 3794 w 10000"/>
              <a:gd name="connsiteY44" fmla="*/ 6124 h 9901"/>
              <a:gd name="connsiteX45" fmla="*/ 4103 w 10000"/>
              <a:gd name="connsiteY45" fmla="*/ 5930 h 9901"/>
              <a:gd name="connsiteX46" fmla="*/ 4406 w 10000"/>
              <a:gd name="connsiteY46" fmla="*/ 5724 h 9901"/>
              <a:gd name="connsiteX47" fmla="*/ 4700 w 10000"/>
              <a:gd name="connsiteY47" fmla="*/ 5500 h 9901"/>
              <a:gd name="connsiteX48" fmla="*/ 4984 w 10000"/>
              <a:gd name="connsiteY48" fmla="*/ 5258 h 9901"/>
              <a:gd name="connsiteX49" fmla="*/ 5264 w 10000"/>
              <a:gd name="connsiteY49" fmla="*/ 5001 h 9901"/>
              <a:gd name="connsiteX50" fmla="*/ 5533 w 10000"/>
              <a:gd name="connsiteY50" fmla="*/ 4725 h 9901"/>
              <a:gd name="connsiteX51" fmla="*/ 5791 w 10000"/>
              <a:gd name="connsiteY51" fmla="*/ 4430 h 9901"/>
              <a:gd name="connsiteX52" fmla="*/ 6043 w 10000"/>
              <a:gd name="connsiteY52" fmla="*/ 4115 h 9901"/>
              <a:gd name="connsiteX53" fmla="*/ 6283 w 10000"/>
              <a:gd name="connsiteY53" fmla="*/ 3778 h 9901"/>
              <a:gd name="connsiteX54" fmla="*/ 6512 w 10000"/>
              <a:gd name="connsiteY54" fmla="*/ 3428 h 9901"/>
              <a:gd name="connsiteX55" fmla="*/ 6734 w 10000"/>
              <a:gd name="connsiteY55" fmla="*/ 3062 h 9901"/>
              <a:gd name="connsiteX56" fmla="*/ 4394 w 10000"/>
              <a:gd name="connsiteY56" fmla="*/ 3062 h 9901"/>
              <a:gd name="connsiteX57" fmla="*/ 4394 w 10000"/>
              <a:gd name="connsiteY57" fmla="*/ 0 h 9901"/>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4112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3953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004"/>
              <a:gd name="connsiteX1" fmla="*/ 10000 w 10000"/>
              <a:gd name="connsiteY1" fmla="*/ 0 h 10004"/>
              <a:gd name="connsiteX2" fmla="*/ 10000 w 10000"/>
              <a:gd name="connsiteY2" fmla="*/ 9977 h 10004"/>
              <a:gd name="connsiteX3" fmla="*/ 8048 w 10000"/>
              <a:gd name="connsiteY3" fmla="*/ 9977 h 10004"/>
              <a:gd name="connsiteX4" fmla="*/ 8048 w 10000"/>
              <a:gd name="connsiteY4" fmla="*/ 6536 h 10004"/>
              <a:gd name="connsiteX5" fmla="*/ 8042 w 10000"/>
              <a:gd name="connsiteY5" fmla="*/ 6545 h 10004"/>
              <a:gd name="connsiteX6" fmla="*/ 8023 w 10000"/>
              <a:gd name="connsiteY6" fmla="*/ 6566 h 10004"/>
              <a:gd name="connsiteX7" fmla="*/ 7994 w 10000"/>
              <a:gd name="connsiteY7" fmla="*/ 6608 h 10004"/>
              <a:gd name="connsiteX8" fmla="*/ 7954 w 10000"/>
              <a:gd name="connsiteY8" fmla="*/ 6672 h 10004"/>
              <a:gd name="connsiteX9" fmla="*/ 7900 w 10000"/>
              <a:gd name="connsiteY9" fmla="*/ 6742 h 10004"/>
              <a:gd name="connsiteX10" fmla="*/ 7836 w 10000"/>
              <a:gd name="connsiteY10" fmla="*/ 6825 h 10004"/>
              <a:gd name="connsiteX11" fmla="*/ 7761 w 10000"/>
              <a:gd name="connsiteY11" fmla="*/ 6926 h 10004"/>
              <a:gd name="connsiteX12" fmla="*/ 7673 w 10000"/>
              <a:gd name="connsiteY12" fmla="*/ 7034 h 10004"/>
              <a:gd name="connsiteX13" fmla="*/ 7575 w 10000"/>
              <a:gd name="connsiteY13" fmla="*/ 7156 h 10004"/>
              <a:gd name="connsiteX14" fmla="*/ 7466 w 10000"/>
              <a:gd name="connsiteY14" fmla="*/ 7286 h 10004"/>
              <a:gd name="connsiteX15" fmla="*/ 7348 w 10000"/>
              <a:gd name="connsiteY15" fmla="*/ 7430 h 10004"/>
              <a:gd name="connsiteX16" fmla="*/ 7218 w 10000"/>
              <a:gd name="connsiteY16" fmla="*/ 7576 h 10004"/>
              <a:gd name="connsiteX17" fmla="*/ 7079 w 10000"/>
              <a:gd name="connsiteY17" fmla="*/ 7725 h 10004"/>
              <a:gd name="connsiteX18" fmla="*/ 6930 w 10000"/>
              <a:gd name="connsiteY18" fmla="*/ 7885 h 10004"/>
              <a:gd name="connsiteX19" fmla="*/ 6770 w 10000"/>
              <a:gd name="connsiteY19" fmla="*/ 8048 h 10004"/>
              <a:gd name="connsiteX20" fmla="*/ 6600 w 10000"/>
              <a:gd name="connsiteY20" fmla="*/ 8221 h 10004"/>
              <a:gd name="connsiteX21" fmla="*/ 6421 w 10000"/>
              <a:gd name="connsiteY21" fmla="*/ 8395 h 10004"/>
              <a:gd name="connsiteX22" fmla="*/ 6234 w 10000"/>
              <a:gd name="connsiteY22" fmla="*/ 8570 h 10004"/>
              <a:gd name="connsiteX23" fmla="*/ 6036 w 10000"/>
              <a:gd name="connsiteY23" fmla="*/ 8746 h 10004"/>
              <a:gd name="connsiteX24" fmla="*/ 5830 w 10000"/>
              <a:gd name="connsiteY24" fmla="*/ 8923 h 10004"/>
              <a:gd name="connsiteX25" fmla="*/ 5613 w 10000"/>
              <a:gd name="connsiteY25" fmla="*/ 9100 h 10004"/>
              <a:gd name="connsiteX26" fmla="*/ 5387 w 10000"/>
              <a:gd name="connsiteY26" fmla="*/ 9274 h 10004"/>
              <a:gd name="connsiteX27" fmla="*/ 5154 w 10000"/>
              <a:gd name="connsiteY27" fmla="*/ 9449 h 10004"/>
              <a:gd name="connsiteX28" fmla="*/ 4911 w 10000"/>
              <a:gd name="connsiteY28" fmla="*/ 9618 h 10004"/>
              <a:gd name="connsiteX29" fmla="*/ 4660 w 10000"/>
              <a:gd name="connsiteY29" fmla="*/ 9785 h 10004"/>
              <a:gd name="connsiteX30" fmla="*/ 4403 w 10000"/>
              <a:gd name="connsiteY30" fmla="*/ 9945 h 10004"/>
              <a:gd name="connsiteX31" fmla="*/ 3953 w 10000"/>
              <a:gd name="connsiteY31" fmla="*/ 10000 h 10004"/>
              <a:gd name="connsiteX32" fmla="*/ 0 w 10000"/>
              <a:gd name="connsiteY32" fmla="*/ 9999 h 10004"/>
              <a:gd name="connsiteX33" fmla="*/ 0 w 10000"/>
              <a:gd name="connsiteY33" fmla="*/ 7235 h 10004"/>
              <a:gd name="connsiteX34" fmla="*/ 370 w 10000"/>
              <a:gd name="connsiteY34" fmla="*/ 7216 h 10004"/>
              <a:gd name="connsiteX35" fmla="*/ 734 w 10000"/>
              <a:gd name="connsiteY35" fmla="*/ 7184 h 10004"/>
              <a:gd name="connsiteX36" fmla="*/ 1093 w 10000"/>
              <a:gd name="connsiteY36" fmla="*/ 7128 h 10004"/>
              <a:gd name="connsiteX37" fmla="*/ 1451 w 10000"/>
              <a:gd name="connsiteY37" fmla="*/ 7069 h 10004"/>
              <a:gd name="connsiteX38" fmla="*/ 1803 w 10000"/>
              <a:gd name="connsiteY38" fmla="*/ 6987 h 10004"/>
              <a:gd name="connsiteX39" fmla="*/ 2149 w 10000"/>
              <a:gd name="connsiteY39" fmla="*/ 6893 h 10004"/>
              <a:gd name="connsiteX40" fmla="*/ 2490 w 10000"/>
              <a:gd name="connsiteY40" fmla="*/ 6787 h 10004"/>
              <a:gd name="connsiteX41" fmla="*/ 2827 w 10000"/>
              <a:gd name="connsiteY41" fmla="*/ 6660 h 10004"/>
              <a:gd name="connsiteX42" fmla="*/ 3155 w 10000"/>
              <a:gd name="connsiteY42" fmla="*/ 6517 h 10004"/>
              <a:gd name="connsiteX43" fmla="*/ 3478 w 10000"/>
              <a:gd name="connsiteY43" fmla="*/ 6359 h 10004"/>
              <a:gd name="connsiteX44" fmla="*/ 3794 w 10000"/>
              <a:gd name="connsiteY44" fmla="*/ 6185 h 10004"/>
              <a:gd name="connsiteX45" fmla="*/ 4103 w 10000"/>
              <a:gd name="connsiteY45" fmla="*/ 5989 h 10004"/>
              <a:gd name="connsiteX46" fmla="*/ 4406 w 10000"/>
              <a:gd name="connsiteY46" fmla="*/ 5781 h 10004"/>
              <a:gd name="connsiteX47" fmla="*/ 4700 w 10000"/>
              <a:gd name="connsiteY47" fmla="*/ 5555 h 10004"/>
              <a:gd name="connsiteX48" fmla="*/ 4984 w 10000"/>
              <a:gd name="connsiteY48" fmla="*/ 5311 h 10004"/>
              <a:gd name="connsiteX49" fmla="*/ 5264 w 10000"/>
              <a:gd name="connsiteY49" fmla="*/ 5051 h 10004"/>
              <a:gd name="connsiteX50" fmla="*/ 5533 w 10000"/>
              <a:gd name="connsiteY50" fmla="*/ 4772 h 10004"/>
              <a:gd name="connsiteX51" fmla="*/ 5791 w 10000"/>
              <a:gd name="connsiteY51" fmla="*/ 4474 h 10004"/>
              <a:gd name="connsiteX52" fmla="*/ 6043 w 10000"/>
              <a:gd name="connsiteY52" fmla="*/ 4156 h 10004"/>
              <a:gd name="connsiteX53" fmla="*/ 6283 w 10000"/>
              <a:gd name="connsiteY53" fmla="*/ 3816 h 10004"/>
              <a:gd name="connsiteX54" fmla="*/ 6512 w 10000"/>
              <a:gd name="connsiteY54" fmla="*/ 3462 h 10004"/>
              <a:gd name="connsiteX55" fmla="*/ 6734 w 10000"/>
              <a:gd name="connsiteY55" fmla="*/ 3093 h 10004"/>
              <a:gd name="connsiteX56" fmla="*/ 4394 w 10000"/>
              <a:gd name="connsiteY56" fmla="*/ 3093 h 10004"/>
              <a:gd name="connsiteX57" fmla="*/ 4394 w 10000"/>
              <a:gd name="connsiteY57" fmla="*/ 0 h 10004"/>
              <a:gd name="connsiteX0" fmla="*/ 4394 w 10000"/>
              <a:gd name="connsiteY0" fmla="*/ 0 h 10043"/>
              <a:gd name="connsiteX1" fmla="*/ 10000 w 10000"/>
              <a:gd name="connsiteY1" fmla="*/ 0 h 10043"/>
              <a:gd name="connsiteX2" fmla="*/ 10000 w 10000"/>
              <a:gd name="connsiteY2" fmla="*/ 9977 h 10043"/>
              <a:gd name="connsiteX3" fmla="*/ 8048 w 10000"/>
              <a:gd name="connsiteY3" fmla="*/ 9977 h 10043"/>
              <a:gd name="connsiteX4" fmla="*/ 8048 w 10000"/>
              <a:gd name="connsiteY4" fmla="*/ 6536 h 10043"/>
              <a:gd name="connsiteX5" fmla="*/ 8042 w 10000"/>
              <a:gd name="connsiteY5" fmla="*/ 6545 h 10043"/>
              <a:gd name="connsiteX6" fmla="*/ 8023 w 10000"/>
              <a:gd name="connsiteY6" fmla="*/ 6566 h 10043"/>
              <a:gd name="connsiteX7" fmla="*/ 7994 w 10000"/>
              <a:gd name="connsiteY7" fmla="*/ 6608 h 10043"/>
              <a:gd name="connsiteX8" fmla="*/ 7954 w 10000"/>
              <a:gd name="connsiteY8" fmla="*/ 6672 h 10043"/>
              <a:gd name="connsiteX9" fmla="*/ 7900 w 10000"/>
              <a:gd name="connsiteY9" fmla="*/ 6742 h 10043"/>
              <a:gd name="connsiteX10" fmla="*/ 7836 w 10000"/>
              <a:gd name="connsiteY10" fmla="*/ 6825 h 10043"/>
              <a:gd name="connsiteX11" fmla="*/ 7761 w 10000"/>
              <a:gd name="connsiteY11" fmla="*/ 6926 h 10043"/>
              <a:gd name="connsiteX12" fmla="*/ 7673 w 10000"/>
              <a:gd name="connsiteY12" fmla="*/ 7034 h 10043"/>
              <a:gd name="connsiteX13" fmla="*/ 7575 w 10000"/>
              <a:gd name="connsiteY13" fmla="*/ 7156 h 10043"/>
              <a:gd name="connsiteX14" fmla="*/ 7466 w 10000"/>
              <a:gd name="connsiteY14" fmla="*/ 7286 h 10043"/>
              <a:gd name="connsiteX15" fmla="*/ 7348 w 10000"/>
              <a:gd name="connsiteY15" fmla="*/ 7430 h 10043"/>
              <a:gd name="connsiteX16" fmla="*/ 7218 w 10000"/>
              <a:gd name="connsiteY16" fmla="*/ 7576 h 10043"/>
              <a:gd name="connsiteX17" fmla="*/ 7079 w 10000"/>
              <a:gd name="connsiteY17" fmla="*/ 7725 h 10043"/>
              <a:gd name="connsiteX18" fmla="*/ 6930 w 10000"/>
              <a:gd name="connsiteY18" fmla="*/ 7885 h 10043"/>
              <a:gd name="connsiteX19" fmla="*/ 6770 w 10000"/>
              <a:gd name="connsiteY19" fmla="*/ 8048 h 10043"/>
              <a:gd name="connsiteX20" fmla="*/ 6600 w 10000"/>
              <a:gd name="connsiteY20" fmla="*/ 8221 h 10043"/>
              <a:gd name="connsiteX21" fmla="*/ 6421 w 10000"/>
              <a:gd name="connsiteY21" fmla="*/ 8395 h 10043"/>
              <a:gd name="connsiteX22" fmla="*/ 6234 w 10000"/>
              <a:gd name="connsiteY22" fmla="*/ 8570 h 10043"/>
              <a:gd name="connsiteX23" fmla="*/ 6036 w 10000"/>
              <a:gd name="connsiteY23" fmla="*/ 8746 h 10043"/>
              <a:gd name="connsiteX24" fmla="*/ 5830 w 10000"/>
              <a:gd name="connsiteY24" fmla="*/ 8923 h 10043"/>
              <a:gd name="connsiteX25" fmla="*/ 5613 w 10000"/>
              <a:gd name="connsiteY25" fmla="*/ 9100 h 10043"/>
              <a:gd name="connsiteX26" fmla="*/ 5387 w 10000"/>
              <a:gd name="connsiteY26" fmla="*/ 9274 h 10043"/>
              <a:gd name="connsiteX27" fmla="*/ 5154 w 10000"/>
              <a:gd name="connsiteY27" fmla="*/ 9449 h 10043"/>
              <a:gd name="connsiteX28" fmla="*/ 4911 w 10000"/>
              <a:gd name="connsiteY28" fmla="*/ 9618 h 10043"/>
              <a:gd name="connsiteX29" fmla="*/ 4660 w 10000"/>
              <a:gd name="connsiteY29" fmla="*/ 9785 h 10043"/>
              <a:gd name="connsiteX30" fmla="*/ 4403 w 10000"/>
              <a:gd name="connsiteY30" fmla="*/ 9945 h 10043"/>
              <a:gd name="connsiteX31" fmla="*/ 3953 w 10000"/>
              <a:gd name="connsiteY31" fmla="*/ 10000 h 10043"/>
              <a:gd name="connsiteX32" fmla="*/ 0 w 10000"/>
              <a:gd name="connsiteY32" fmla="*/ 9999 h 10043"/>
              <a:gd name="connsiteX33" fmla="*/ 0 w 10000"/>
              <a:gd name="connsiteY33" fmla="*/ 7235 h 10043"/>
              <a:gd name="connsiteX34" fmla="*/ 370 w 10000"/>
              <a:gd name="connsiteY34" fmla="*/ 7216 h 10043"/>
              <a:gd name="connsiteX35" fmla="*/ 734 w 10000"/>
              <a:gd name="connsiteY35" fmla="*/ 7184 h 10043"/>
              <a:gd name="connsiteX36" fmla="*/ 1093 w 10000"/>
              <a:gd name="connsiteY36" fmla="*/ 7128 h 10043"/>
              <a:gd name="connsiteX37" fmla="*/ 1451 w 10000"/>
              <a:gd name="connsiteY37" fmla="*/ 7069 h 10043"/>
              <a:gd name="connsiteX38" fmla="*/ 1803 w 10000"/>
              <a:gd name="connsiteY38" fmla="*/ 6987 h 10043"/>
              <a:gd name="connsiteX39" fmla="*/ 2149 w 10000"/>
              <a:gd name="connsiteY39" fmla="*/ 6893 h 10043"/>
              <a:gd name="connsiteX40" fmla="*/ 2490 w 10000"/>
              <a:gd name="connsiteY40" fmla="*/ 6787 h 10043"/>
              <a:gd name="connsiteX41" fmla="*/ 2827 w 10000"/>
              <a:gd name="connsiteY41" fmla="*/ 6660 h 10043"/>
              <a:gd name="connsiteX42" fmla="*/ 3155 w 10000"/>
              <a:gd name="connsiteY42" fmla="*/ 6517 h 10043"/>
              <a:gd name="connsiteX43" fmla="*/ 3478 w 10000"/>
              <a:gd name="connsiteY43" fmla="*/ 6359 h 10043"/>
              <a:gd name="connsiteX44" fmla="*/ 3794 w 10000"/>
              <a:gd name="connsiteY44" fmla="*/ 6185 h 10043"/>
              <a:gd name="connsiteX45" fmla="*/ 4103 w 10000"/>
              <a:gd name="connsiteY45" fmla="*/ 5989 h 10043"/>
              <a:gd name="connsiteX46" fmla="*/ 4406 w 10000"/>
              <a:gd name="connsiteY46" fmla="*/ 5781 h 10043"/>
              <a:gd name="connsiteX47" fmla="*/ 4700 w 10000"/>
              <a:gd name="connsiteY47" fmla="*/ 5555 h 10043"/>
              <a:gd name="connsiteX48" fmla="*/ 4984 w 10000"/>
              <a:gd name="connsiteY48" fmla="*/ 5311 h 10043"/>
              <a:gd name="connsiteX49" fmla="*/ 5264 w 10000"/>
              <a:gd name="connsiteY49" fmla="*/ 5051 h 10043"/>
              <a:gd name="connsiteX50" fmla="*/ 5533 w 10000"/>
              <a:gd name="connsiteY50" fmla="*/ 4772 h 10043"/>
              <a:gd name="connsiteX51" fmla="*/ 5791 w 10000"/>
              <a:gd name="connsiteY51" fmla="*/ 4474 h 10043"/>
              <a:gd name="connsiteX52" fmla="*/ 6043 w 10000"/>
              <a:gd name="connsiteY52" fmla="*/ 4156 h 10043"/>
              <a:gd name="connsiteX53" fmla="*/ 6283 w 10000"/>
              <a:gd name="connsiteY53" fmla="*/ 3816 h 10043"/>
              <a:gd name="connsiteX54" fmla="*/ 6512 w 10000"/>
              <a:gd name="connsiteY54" fmla="*/ 3462 h 10043"/>
              <a:gd name="connsiteX55" fmla="*/ 6734 w 10000"/>
              <a:gd name="connsiteY55" fmla="*/ 3093 h 10043"/>
              <a:gd name="connsiteX56" fmla="*/ 4394 w 10000"/>
              <a:gd name="connsiteY56" fmla="*/ 3093 h 10043"/>
              <a:gd name="connsiteX57" fmla="*/ 4394 w 10000"/>
              <a:gd name="connsiteY57" fmla="*/ 0 h 10043"/>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425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425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559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559 w 10000"/>
              <a:gd name="connsiteY32" fmla="*/ 10012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3835 w 9441"/>
              <a:gd name="connsiteY0" fmla="*/ 0 h 10012"/>
              <a:gd name="connsiteX1" fmla="*/ 9441 w 9441"/>
              <a:gd name="connsiteY1" fmla="*/ 0 h 10012"/>
              <a:gd name="connsiteX2" fmla="*/ 9441 w 9441"/>
              <a:gd name="connsiteY2" fmla="*/ 9977 h 10012"/>
              <a:gd name="connsiteX3" fmla="*/ 7489 w 9441"/>
              <a:gd name="connsiteY3" fmla="*/ 9977 h 10012"/>
              <a:gd name="connsiteX4" fmla="*/ 7489 w 9441"/>
              <a:gd name="connsiteY4" fmla="*/ 6536 h 10012"/>
              <a:gd name="connsiteX5" fmla="*/ 7483 w 9441"/>
              <a:gd name="connsiteY5" fmla="*/ 6545 h 10012"/>
              <a:gd name="connsiteX6" fmla="*/ 7464 w 9441"/>
              <a:gd name="connsiteY6" fmla="*/ 6566 h 10012"/>
              <a:gd name="connsiteX7" fmla="*/ 7435 w 9441"/>
              <a:gd name="connsiteY7" fmla="*/ 6608 h 10012"/>
              <a:gd name="connsiteX8" fmla="*/ 7395 w 9441"/>
              <a:gd name="connsiteY8" fmla="*/ 6672 h 10012"/>
              <a:gd name="connsiteX9" fmla="*/ 7341 w 9441"/>
              <a:gd name="connsiteY9" fmla="*/ 6742 h 10012"/>
              <a:gd name="connsiteX10" fmla="*/ 7277 w 9441"/>
              <a:gd name="connsiteY10" fmla="*/ 6825 h 10012"/>
              <a:gd name="connsiteX11" fmla="*/ 7202 w 9441"/>
              <a:gd name="connsiteY11" fmla="*/ 6926 h 10012"/>
              <a:gd name="connsiteX12" fmla="*/ 7114 w 9441"/>
              <a:gd name="connsiteY12" fmla="*/ 7034 h 10012"/>
              <a:gd name="connsiteX13" fmla="*/ 7016 w 9441"/>
              <a:gd name="connsiteY13" fmla="*/ 7156 h 10012"/>
              <a:gd name="connsiteX14" fmla="*/ 6907 w 9441"/>
              <a:gd name="connsiteY14" fmla="*/ 7286 h 10012"/>
              <a:gd name="connsiteX15" fmla="*/ 6789 w 9441"/>
              <a:gd name="connsiteY15" fmla="*/ 7430 h 10012"/>
              <a:gd name="connsiteX16" fmla="*/ 6659 w 9441"/>
              <a:gd name="connsiteY16" fmla="*/ 7576 h 10012"/>
              <a:gd name="connsiteX17" fmla="*/ 6520 w 9441"/>
              <a:gd name="connsiteY17" fmla="*/ 7725 h 10012"/>
              <a:gd name="connsiteX18" fmla="*/ 6371 w 9441"/>
              <a:gd name="connsiteY18" fmla="*/ 7885 h 10012"/>
              <a:gd name="connsiteX19" fmla="*/ 6211 w 9441"/>
              <a:gd name="connsiteY19" fmla="*/ 8048 h 10012"/>
              <a:gd name="connsiteX20" fmla="*/ 6041 w 9441"/>
              <a:gd name="connsiteY20" fmla="*/ 8221 h 10012"/>
              <a:gd name="connsiteX21" fmla="*/ 5862 w 9441"/>
              <a:gd name="connsiteY21" fmla="*/ 8395 h 10012"/>
              <a:gd name="connsiteX22" fmla="*/ 5675 w 9441"/>
              <a:gd name="connsiteY22" fmla="*/ 8570 h 10012"/>
              <a:gd name="connsiteX23" fmla="*/ 5477 w 9441"/>
              <a:gd name="connsiteY23" fmla="*/ 8746 h 10012"/>
              <a:gd name="connsiteX24" fmla="*/ 5271 w 9441"/>
              <a:gd name="connsiteY24" fmla="*/ 8923 h 10012"/>
              <a:gd name="connsiteX25" fmla="*/ 5054 w 9441"/>
              <a:gd name="connsiteY25" fmla="*/ 9100 h 10012"/>
              <a:gd name="connsiteX26" fmla="*/ 4828 w 9441"/>
              <a:gd name="connsiteY26" fmla="*/ 9274 h 10012"/>
              <a:gd name="connsiteX27" fmla="*/ 4595 w 9441"/>
              <a:gd name="connsiteY27" fmla="*/ 9449 h 10012"/>
              <a:gd name="connsiteX28" fmla="*/ 4352 w 9441"/>
              <a:gd name="connsiteY28" fmla="*/ 9618 h 10012"/>
              <a:gd name="connsiteX29" fmla="*/ 4101 w 9441"/>
              <a:gd name="connsiteY29" fmla="*/ 9785 h 10012"/>
              <a:gd name="connsiteX30" fmla="*/ 3844 w 9441"/>
              <a:gd name="connsiteY30" fmla="*/ 9945 h 10012"/>
              <a:gd name="connsiteX31" fmla="*/ 3394 w 9441"/>
              <a:gd name="connsiteY31" fmla="*/ 10000 h 10012"/>
              <a:gd name="connsiteX32" fmla="*/ 0 w 9441"/>
              <a:gd name="connsiteY32" fmla="*/ 10012 h 10012"/>
              <a:gd name="connsiteX33" fmla="*/ 0 w 9441"/>
              <a:gd name="connsiteY33" fmla="*/ 7216 h 10012"/>
              <a:gd name="connsiteX34" fmla="*/ 175 w 9441"/>
              <a:gd name="connsiteY34" fmla="*/ 7184 h 10012"/>
              <a:gd name="connsiteX35" fmla="*/ 534 w 9441"/>
              <a:gd name="connsiteY35" fmla="*/ 7128 h 10012"/>
              <a:gd name="connsiteX36" fmla="*/ 892 w 9441"/>
              <a:gd name="connsiteY36" fmla="*/ 7069 h 10012"/>
              <a:gd name="connsiteX37" fmla="*/ 1244 w 9441"/>
              <a:gd name="connsiteY37" fmla="*/ 6987 h 10012"/>
              <a:gd name="connsiteX38" fmla="*/ 1590 w 9441"/>
              <a:gd name="connsiteY38" fmla="*/ 6893 h 10012"/>
              <a:gd name="connsiteX39" fmla="*/ 1931 w 9441"/>
              <a:gd name="connsiteY39" fmla="*/ 6787 h 10012"/>
              <a:gd name="connsiteX40" fmla="*/ 2268 w 9441"/>
              <a:gd name="connsiteY40" fmla="*/ 6660 h 10012"/>
              <a:gd name="connsiteX41" fmla="*/ 2596 w 9441"/>
              <a:gd name="connsiteY41" fmla="*/ 6517 h 10012"/>
              <a:gd name="connsiteX42" fmla="*/ 2919 w 9441"/>
              <a:gd name="connsiteY42" fmla="*/ 6359 h 10012"/>
              <a:gd name="connsiteX43" fmla="*/ 3235 w 9441"/>
              <a:gd name="connsiteY43" fmla="*/ 6185 h 10012"/>
              <a:gd name="connsiteX44" fmla="*/ 3544 w 9441"/>
              <a:gd name="connsiteY44" fmla="*/ 5989 h 10012"/>
              <a:gd name="connsiteX45" fmla="*/ 3847 w 9441"/>
              <a:gd name="connsiteY45" fmla="*/ 5781 h 10012"/>
              <a:gd name="connsiteX46" fmla="*/ 4141 w 9441"/>
              <a:gd name="connsiteY46" fmla="*/ 5555 h 10012"/>
              <a:gd name="connsiteX47" fmla="*/ 4425 w 9441"/>
              <a:gd name="connsiteY47" fmla="*/ 5311 h 10012"/>
              <a:gd name="connsiteX48" fmla="*/ 4705 w 9441"/>
              <a:gd name="connsiteY48" fmla="*/ 5051 h 10012"/>
              <a:gd name="connsiteX49" fmla="*/ 4974 w 9441"/>
              <a:gd name="connsiteY49" fmla="*/ 4772 h 10012"/>
              <a:gd name="connsiteX50" fmla="*/ 5232 w 9441"/>
              <a:gd name="connsiteY50" fmla="*/ 4474 h 10012"/>
              <a:gd name="connsiteX51" fmla="*/ 5484 w 9441"/>
              <a:gd name="connsiteY51" fmla="*/ 4156 h 10012"/>
              <a:gd name="connsiteX52" fmla="*/ 5724 w 9441"/>
              <a:gd name="connsiteY52" fmla="*/ 3816 h 10012"/>
              <a:gd name="connsiteX53" fmla="*/ 5953 w 9441"/>
              <a:gd name="connsiteY53" fmla="*/ 3462 h 10012"/>
              <a:gd name="connsiteX54" fmla="*/ 6175 w 9441"/>
              <a:gd name="connsiteY54" fmla="*/ 3093 h 10012"/>
              <a:gd name="connsiteX55" fmla="*/ 3835 w 9441"/>
              <a:gd name="connsiteY55" fmla="*/ 3093 h 10012"/>
              <a:gd name="connsiteX56" fmla="*/ 3835 w 9441"/>
              <a:gd name="connsiteY56" fmla="*/ 0 h 10012"/>
              <a:gd name="connsiteX0" fmla="*/ 4062 w 10000"/>
              <a:gd name="connsiteY0" fmla="*/ 0 h 10000"/>
              <a:gd name="connsiteX1" fmla="*/ 10000 w 10000"/>
              <a:gd name="connsiteY1" fmla="*/ 0 h 10000"/>
              <a:gd name="connsiteX2" fmla="*/ 10000 w 10000"/>
              <a:gd name="connsiteY2" fmla="*/ 9965 h 10000"/>
              <a:gd name="connsiteX3" fmla="*/ 7932 w 10000"/>
              <a:gd name="connsiteY3" fmla="*/ 9965 h 10000"/>
              <a:gd name="connsiteX4" fmla="*/ 7932 w 10000"/>
              <a:gd name="connsiteY4" fmla="*/ 6528 h 10000"/>
              <a:gd name="connsiteX5" fmla="*/ 7926 w 10000"/>
              <a:gd name="connsiteY5" fmla="*/ 6537 h 10000"/>
              <a:gd name="connsiteX6" fmla="*/ 7906 w 10000"/>
              <a:gd name="connsiteY6" fmla="*/ 6558 h 10000"/>
              <a:gd name="connsiteX7" fmla="*/ 7875 w 10000"/>
              <a:gd name="connsiteY7" fmla="*/ 6600 h 10000"/>
              <a:gd name="connsiteX8" fmla="*/ 7833 w 10000"/>
              <a:gd name="connsiteY8" fmla="*/ 6664 h 10000"/>
              <a:gd name="connsiteX9" fmla="*/ 7776 w 10000"/>
              <a:gd name="connsiteY9" fmla="*/ 6734 h 10000"/>
              <a:gd name="connsiteX10" fmla="*/ 7708 w 10000"/>
              <a:gd name="connsiteY10" fmla="*/ 6817 h 10000"/>
              <a:gd name="connsiteX11" fmla="*/ 7628 w 10000"/>
              <a:gd name="connsiteY11" fmla="*/ 6918 h 10000"/>
              <a:gd name="connsiteX12" fmla="*/ 7535 w 10000"/>
              <a:gd name="connsiteY12" fmla="*/ 7026 h 10000"/>
              <a:gd name="connsiteX13" fmla="*/ 7431 w 10000"/>
              <a:gd name="connsiteY13" fmla="*/ 7147 h 10000"/>
              <a:gd name="connsiteX14" fmla="*/ 7316 w 10000"/>
              <a:gd name="connsiteY14" fmla="*/ 7277 h 10000"/>
              <a:gd name="connsiteX15" fmla="*/ 7191 w 10000"/>
              <a:gd name="connsiteY15" fmla="*/ 7421 h 10000"/>
              <a:gd name="connsiteX16" fmla="*/ 7053 w 10000"/>
              <a:gd name="connsiteY16" fmla="*/ 7567 h 10000"/>
              <a:gd name="connsiteX17" fmla="*/ 6906 w 10000"/>
              <a:gd name="connsiteY17" fmla="*/ 7716 h 10000"/>
              <a:gd name="connsiteX18" fmla="*/ 6748 w 10000"/>
              <a:gd name="connsiteY18" fmla="*/ 7876 h 10000"/>
              <a:gd name="connsiteX19" fmla="*/ 6579 w 10000"/>
              <a:gd name="connsiteY19" fmla="*/ 8038 h 10000"/>
              <a:gd name="connsiteX20" fmla="*/ 6399 w 10000"/>
              <a:gd name="connsiteY20" fmla="*/ 8211 h 10000"/>
              <a:gd name="connsiteX21" fmla="*/ 6209 w 10000"/>
              <a:gd name="connsiteY21" fmla="*/ 8385 h 10000"/>
              <a:gd name="connsiteX22" fmla="*/ 6011 w 10000"/>
              <a:gd name="connsiteY22" fmla="*/ 8560 h 10000"/>
              <a:gd name="connsiteX23" fmla="*/ 5801 w 10000"/>
              <a:gd name="connsiteY23" fmla="*/ 8736 h 10000"/>
              <a:gd name="connsiteX24" fmla="*/ 5583 w 10000"/>
              <a:gd name="connsiteY24" fmla="*/ 8912 h 10000"/>
              <a:gd name="connsiteX25" fmla="*/ 5353 w 10000"/>
              <a:gd name="connsiteY25" fmla="*/ 9089 h 10000"/>
              <a:gd name="connsiteX26" fmla="*/ 5114 w 10000"/>
              <a:gd name="connsiteY26" fmla="*/ 9263 h 10000"/>
              <a:gd name="connsiteX27" fmla="*/ 4867 w 10000"/>
              <a:gd name="connsiteY27" fmla="*/ 9438 h 10000"/>
              <a:gd name="connsiteX28" fmla="*/ 4610 w 10000"/>
              <a:gd name="connsiteY28" fmla="*/ 9606 h 10000"/>
              <a:gd name="connsiteX29" fmla="*/ 4344 w 10000"/>
              <a:gd name="connsiteY29" fmla="*/ 9773 h 10000"/>
              <a:gd name="connsiteX30" fmla="*/ 4072 w 10000"/>
              <a:gd name="connsiteY30" fmla="*/ 9933 h 10000"/>
              <a:gd name="connsiteX31" fmla="*/ 3505 w 10000"/>
              <a:gd name="connsiteY31" fmla="*/ 9966 h 10000"/>
              <a:gd name="connsiteX32" fmla="*/ 0 w 10000"/>
              <a:gd name="connsiteY32" fmla="*/ 10000 h 10000"/>
              <a:gd name="connsiteX33" fmla="*/ 0 w 10000"/>
              <a:gd name="connsiteY33" fmla="*/ 7207 h 10000"/>
              <a:gd name="connsiteX34" fmla="*/ 185 w 10000"/>
              <a:gd name="connsiteY34" fmla="*/ 7175 h 10000"/>
              <a:gd name="connsiteX35" fmla="*/ 566 w 10000"/>
              <a:gd name="connsiteY35" fmla="*/ 7119 h 10000"/>
              <a:gd name="connsiteX36" fmla="*/ 945 w 10000"/>
              <a:gd name="connsiteY36" fmla="*/ 7061 h 10000"/>
              <a:gd name="connsiteX37" fmla="*/ 1318 w 10000"/>
              <a:gd name="connsiteY37" fmla="*/ 6979 h 10000"/>
              <a:gd name="connsiteX38" fmla="*/ 1684 w 10000"/>
              <a:gd name="connsiteY38" fmla="*/ 6885 h 10000"/>
              <a:gd name="connsiteX39" fmla="*/ 2045 w 10000"/>
              <a:gd name="connsiteY39" fmla="*/ 6779 h 10000"/>
              <a:gd name="connsiteX40" fmla="*/ 2402 w 10000"/>
              <a:gd name="connsiteY40" fmla="*/ 6652 h 10000"/>
              <a:gd name="connsiteX41" fmla="*/ 2750 w 10000"/>
              <a:gd name="connsiteY41" fmla="*/ 6509 h 10000"/>
              <a:gd name="connsiteX42" fmla="*/ 3092 w 10000"/>
              <a:gd name="connsiteY42" fmla="*/ 6351 h 10000"/>
              <a:gd name="connsiteX43" fmla="*/ 3427 w 10000"/>
              <a:gd name="connsiteY43" fmla="*/ 6178 h 10000"/>
              <a:gd name="connsiteX44" fmla="*/ 3754 w 10000"/>
              <a:gd name="connsiteY44" fmla="*/ 5982 h 10000"/>
              <a:gd name="connsiteX45" fmla="*/ 4075 w 10000"/>
              <a:gd name="connsiteY45" fmla="*/ 5774 h 10000"/>
              <a:gd name="connsiteX46" fmla="*/ 4386 w 10000"/>
              <a:gd name="connsiteY46" fmla="*/ 5548 h 10000"/>
              <a:gd name="connsiteX47" fmla="*/ 4687 w 10000"/>
              <a:gd name="connsiteY47" fmla="*/ 5305 h 10000"/>
              <a:gd name="connsiteX48" fmla="*/ 4984 w 10000"/>
              <a:gd name="connsiteY48" fmla="*/ 5045 h 10000"/>
              <a:gd name="connsiteX49" fmla="*/ 5269 w 10000"/>
              <a:gd name="connsiteY49" fmla="*/ 4766 h 10000"/>
              <a:gd name="connsiteX50" fmla="*/ 5542 w 10000"/>
              <a:gd name="connsiteY50" fmla="*/ 4469 h 10000"/>
              <a:gd name="connsiteX51" fmla="*/ 5809 w 10000"/>
              <a:gd name="connsiteY51" fmla="*/ 4151 h 10000"/>
              <a:gd name="connsiteX52" fmla="*/ 6063 w 10000"/>
              <a:gd name="connsiteY52" fmla="*/ 3811 h 10000"/>
              <a:gd name="connsiteX53" fmla="*/ 6305 w 10000"/>
              <a:gd name="connsiteY53" fmla="*/ 3458 h 10000"/>
              <a:gd name="connsiteX54" fmla="*/ 6541 w 10000"/>
              <a:gd name="connsiteY54" fmla="*/ 3089 h 10000"/>
              <a:gd name="connsiteX55" fmla="*/ 4062 w 10000"/>
              <a:gd name="connsiteY55" fmla="*/ 3089 h 10000"/>
              <a:gd name="connsiteX56" fmla="*/ 4062 w 1000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33"/>
              <a:gd name="connsiteX1" fmla="*/ 10020 w 10020"/>
              <a:gd name="connsiteY1" fmla="*/ 0 h 10033"/>
              <a:gd name="connsiteX2" fmla="*/ 10020 w 10020"/>
              <a:gd name="connsiteY2" fmla="*/ 9965 h 10033"/>
              <a:gd name="connsiteX3" fmla="*/ 7952 w 10020"/>
              <a:gd name="connsiteY3" fmla="*/ 9965 h 10033"/>
              <a:gd name="connsiteX4" fmla="*/ 7952 w 10020"/>
              <a:gd name="connsiteY4" fmla="*/ 6528 h 10033"/>
              <a:gd name="connsiteX5" fmla="*/ 7946 w 10020"/>
              <a:gd name="connsiteY5" fmla="*/ 6537 h 10033"/>
              <a:gd name="connsiteX6" fmla="*/ 7926 w 10020"/>
              <a:gd name="connsiteY6" fmla="*/ 6558 h 10033"/>
              <a:gd name="connsiteX7" fmla="*/ 7895 w 10020"/>
              <a:gd name="connsiteY7" fmla="*/ 6600 h 10033"/>
              <a:gd name="connsiteX8" fmla="*/ 7853 w 10020"/>
              <a:gd name="connsiteY8" fmla="*/ 6664 h 10033"/>
              <a:gd name="connsiteX9" fmla="*/ 7796 w 10020"/>
              <a:gd name="connsiteY9" fmla="*/ 6734 h 10033"/>
              <a:gd name="connsiteX10" fmla="*/ 7728 w 10020"/>
              <a:gd name="connsiteY10" fmla="*/ 6817 h 10033"/>
              <a:gd name="connsiteX11" fmla="*/ 7648 w 10020"/>
              <a:gd name="connsiteY11" fmla="*/ 6918 h 10033"/>
              <a:gd name="connsiteX12" fmla="*/ 7555 w 10020"/>
              <a:gd name="connsiteY12" fmla="*/ 7026 h 10033"/>
              <a:gd name="connsiteX13" fmla="*/ 7451 w 10020"/>
              <a:gd name="connsiteY13" fmla="*/ 7147 h 10033"/>
              <a:gd name="connsiteX14" fmla="*/ 7336 w 10020"/>
              <a:gd name="connsiteY14" fmla="*/ 7277 h 10033"/>
              <a:gd name="connsiteX15" fmla="*/ 7211 w 10020"/>
              <a:gd name="connsiteY15" fmla="*/ 7421 h 10033"/>
              <a:gd name="connsiteX16" fmla="*/ 7073 w 10020"/>
              <a:gd name="connsiteY16" fmla="*/ 7567 h 10033"/>
              <a:gd name="connsiteX17" fmla="*/ 6926 w 10020"/>
              <a:gd name="connsiteY17" fmla="*/ 7716 h 10033"/>
              <a:gd name="connsiteX18" fmla="*/ 6768 w 10020"/>
              <a:gd name="connsiteY18" fmla="*/ 7876 h 10033"/>
              <a:gd name="connsiteX19" fmla="*/ 6599 w 10020"/>
              <a:gd name="connsiteY19" fmla="*/ 8038 h 10033"/>
              <a:gd name="connsiteX20" fmla="*/ 6419 w 10020"/>
              <a:gd name="connsiteY20" fmla="*/ 8211 h 10033"/>
              <a:gd name="connsiteX21" fmla="*/ 6229 w 10020"/>
              <a:gd name="connsiteY21" fmla="*/ 8385 h 10033"/>
              <a:gd name="connsiteX22" fmla="*/ 6031 w 10020"/>
              <a:gd name="connsiteY22" fmla="*/ 8560 h 10033"/>
              <a:gd name="connsiteX23" fmla="*/ 5821 w 10020"/>
              <a:gd name="connsiteY23" fmla="*/ 8736 h 10033"/>
              <a:gd name="connsiteX24" fmla="*/ 5603 w 10020"/>
              <a:gd name="connsiteY24" fmla="*/ 8912 h 10033"/>
              <a:gd name="connsiteX25" fmla="*/ 5373 w 10020"/>
              <a:gd name="connsiteY25" fmla="*/ 9089 h 10033"/>
              <a:gd name="connsiteX26" fmla="*/ 5134 w 10020"/>
              <a:gd name="connsiteY26" fmla="*/ 9263 h 10033"/>
              <a:gd name="connsiteX27" fmla="*/ 4887 w 10020"/>
              <a:gd name="connsiteY27" fmla="*/ 9438 h 10033"/>
              <a:gd name="connsiteX28" fmla="*/ 4630 w 10020"/>
              <a:gd name="connsiteY28" fmla="*/ 9606 h 10033"/>
              <a:gd name="connsiteX29" fmla="*/ 4364 w 10020"/>
              <a:gd name="connsiteY29" fmla="*/ 9773 h 10033"/>
              <a:gd name="connsiteX30" fmla="*/ 4037 w 10020"/>
              <a:gd name="connsiteY30" fmla="*/ 9966 h 10033"/>
              <a:gd name="connsiteX31" fmla="*/ 3520 w 10020"/>
              <a:gd name="connsiteY31" fmla="*/ 9966 h 10033"/>
              <a:gd name="connsiteX32" fmla="*/ 0 w 10020"/>
              <a:gd name="connsiteY32" fmla="*/ 9966 h 10033"/>
              <a:gd name="connsiteX33" fmla="*/ 20 w 10020"/>
              <a:gd name="connsiteY33" fmla="*/ 7207 h 10033"/>
              <a:gd name="connsiteX34" fmla="*/ 205 w 10020"/>
              <a:gd name="connsiteY34" fmla="*/ 7175 h 10033"/>
              <a:gd name="connsiteX35" fmla="*/ 586 w 10020"/>
              <a:gd name="connsiteY35" fmla="*/ 7119 h 10033"/>
              <a:gd name="connsiteX36" fmla="*/ 965 w 10020"/>
              <a:gd name="connsiteY36" fmla="*/ 7061 h 10033"/>
              <a:gd name="connsiteX37" fmla="*/ 1338 w 10020"/>
              <a:gd name="connsiteY37" fmla="*/ 6979 h 10033"/>
              <a:gd name="connsiteX38" fmla="*/ 1704 w 10020"/>
              <a:gd name="connsiteY38" fmla="*/ 6885 h 10033"/>
              <a:gd name="connsiteX39" fmla="*/ 2065 w 10020"/>
              <a:gd name="connsiteY39" fmla="*/ 6779 h 10033"/>
              <a:gd name="connsiteX40" fmla="*/ 2422 w 10020"/>
              <a:gd name="connsiteY40" fmla="*/ 6652 h 10033"/>
              <a:gd name="connsiteX41" fmla="*/ 2770 w 10020"/>
              <a:gd name="connsiteY41" fmla="*/ 6509 h 10033"/>
              <a:gd name="connsiteX42" fmla="*/ 3112 w 10020"/>
              <a:gd name="connsiteY42" fmla="*/ 6351 h 10033"/>
              <a:gd name="connsiteX43" fmla="*/ 3447 w 10020"/>
              <a:gd name="connsiteY43" fmla="*/ 6178 h 10033"/>
              <a:gd name="connsiteX44" fmla="*/ 3774 w 10020"/>
              <a:gd name="connsiteY44" fmla="*/ 5982 h 10033"/>
              <a:gd name="connsiteX45" fmla="*/ 4095 w 10020"/>
              <a:gd name="connsiteY45" fmla="*/ 5774 h 10033"/>
              <a:gd name="connsiteX46" fmla="*/ 4406 w 10020"/>
              <a:gd name="connsiteY46" fmla="*/ 5548 h 10033"/>
              <a:gd name="connsiteX47" fmla="*/ 4707 w 10020"/>
              <a:gd name="connsiteY47" fmla="*/ 5305 h 10033"/>
              <a:gd name="connsiteX48" fmla="*/ 5004 w 10020"/>
              <a:gd name="connsiteY48" fmla="*/ 5045 h 10033"/>
              <a:gd name="connsiteX49" fmla="*/ 5289 w 10020"/>
              <a:gd name="connsiteY49" fmla="*/ 4766 h 10033"/>
              <a:gd name="connsiteX50" fmla="*/ 5562 w 10020"/>
              <a:gd name="connsiteY50" fmla="*/ 4469 h 10033"/>
              <a:gd name="connsiteX51" fmla="*/ 5829 w 10020"/>
              <a:gd name="connsiteY51" fmla="*/ 4151 h 10033"/>
              <a:gd name="connsiteX52" fmla="*/ 6083 w 10020"/>
              <a:gd name="connsiteY52" fmla="*/ 3811 h 10033"/>
              <a:gd name="connsiteX53" fmla="*/ 6325 w 10020"/>
              <a:gd name="connsiteY53" fmla="*/ 3458 h 10033"/>
              <a:gd name="connsiteX54" fmla="*/ 6561 w 10020"/>
              <a:gd name="connsiteY54" fmla="*/ 3089 h 10033"/>
              <a:gd name="connsiteX55" fmla="*/ 4082 w 10020"/>
              <a:gd name="connsiteY55" fmla="*/ 3089 h 10033"/>
              <a:gd name="connsiteX56" fmla="*/ 4082 w 10020"/>
              <a:gd name="connsiteY56" fmla="*/ 0 h 10033"/>
              <a:gd name="connsiteX0" fmla="*/ 4082 w 10020"/>
              <a:gd name="connsiteY0" fmla="*/ 0 h 9966"/>
              <a:gd name="connsiteX1" fmla="*/ 10020 w 10020"/>
              <a:gd name="connsiteY1" fmla="*/ 0 h 9966"/>
              <a:gd name="connsiteX2" fmla="*/ 10020 w 10020"/>
              <a:gd name="connsiteY2" fmla="*/ 9965 h 9966"/>
              <a:gd name="connsiteX3" fmla="*/ 7952 w 10020"/>
              <a:gd name="connsiteY3" fmla="*/ 9965 h 9966"/>
              <a:gd name="connsiteX4" fmla="*/ 7952 w 10020"/>
              <a:gd name="connsiteY4" fmla="*/ 6528 h 9966"/>
              <a:gd name="connsiteX5" fmla="*/ 7946 w 10020"/>
              <a:gd name="connsiteY5" fmla="*/ 6537 h 9966"/>
              <a:gd name="connsiteX6" fmla="*/ 7926 w 10020"/>
              <a:gd name="connsiteY6" fmla="*/ 6558 h 9966"/>
              <a:gd name="connsiteX7" fmla="*/ 7895 w 10020"/>
              <a:gd name="connsiteY7" fmla="*/ 6600 h 9966"/>
              <a:gd name="connsiteX8" fmla="*/ 7853 w 10020"/>
              <a:gd name="connsiteY8" fmla="*/ 6664 h 9966"/>
              <a:gd name="connsiteX9" fmla="*/ 7796 w 10020"/>
              <a:gd name="connsiteY9" fmla="*/ 6734 h 9966"/>
              <a:gd name="connsiteX10" fmla="*/ 7728 w 10020"/>
              <a:gd name="connsiteY10" fmla="*/ 6817 h 9966"/>
              <a:gd name="connsiteX11" fmla="*/ 7648 w 10020"/>
              <a:gd name="connsiteY11" fmla="*/ 6918 h 9966"/>
              <a:gd name="connsiteX12" fmla="*/ 7555 w 10020"/>
              <a:gd name="connsiteY12" fmla="*/ 7026 h 9966"/>
              <a:gd name="connsiteX13" fmla="*/ 7451 w 10020"/>
              <a:gd name="connsiteY13" fmla="*/ 7147 h 9966"/>
              <a:gd name="connsiteX14" fmla="*/ 7336 w 10020"/>
              <a:gd name="connsiteY14" fmla="*/ 7277 h 9966"/>
              <a:gd name="connsiteX15" fmla="*/ 7211 w 10020"/>
              <a:gd name="connsiteY15" fmla="*/ 7421 h 9966"/>
              <a:gd name="connsiteX16" fmla="*/ 7073 w 10020"/>
              <a:gd name="connsiteY16" fmla="*/ 7567 h 9966"/>
              <a:gd name="connsiteX17" fmla="*/ 6926 w 10020"/>
              <a:gd name="connsiteY17" fmla="*/ 7716 h 9966"/>
              <a:gd name="connsiteX18" fmla="*/ 6768 w 10020"/>
              <a:gd name="connsiteY18" fmla="*/ 7876 h 9966"/>
              <a:gd name="connsiteX19" fmla="*/ 6599 w 10020"/>
              <a:gd name="connsiteY19" fmla="*/ 8038 h 9966"/>
              <a:gd name="connsiteX20" fmla="*/ 6419 w 10020"/>
              <a:gd name="connsiteY20" fmla="*/ 8211 h 9966"/>
              <a:gd name="connsiteX21" fmla="*/ 6229 w 10020"/>
              <a:gd name="connsiteY21" fmla="*/ 8385 h 9966"/>
              <a:gd name="connsiteX22" fmla="*/ 6031 w 10020"/>
              <a:gd name="connsiteY22" fmla="*/ 8560 h 9966"/>
              <a:gd name="connsiteX23" fmla="*/ 5821 w 10020"/>
              <a:gd name="connsiteY23" fmla="*/ 8736 h 9966"/>
              <a:gd name="connsiteX24" fmla="*/ 5603 w 10020"/>
              <a:gd name="connsiteY24" fmla="*/ 8912 h 9966"/>
              <a:gd name="connsiteX25" fmla="*/ 5373 w 10020"/>
              <a:gd name="connsiteY25" fmla="*/ 9089 h 9966"/>
              <a:gd name="connsiteX26" fmla="*/ 5134 w 10020"/>
              <a:gd name="connsiteY26" fmla="*/ 9263 h 9966"/>
              <a:gd name="connsiteX27" fmla="*/ 4887 w 10020"/>
              <a:gd name="connsiteY27" fmla="*/ 9438 h 9966"/>
              <a:gd name="connsiteX28" fmla="*/ 4630 w 10020"/>
              <a:gd name="connsiteY28" fmla="*/ 9606 h 9966"/>
              <a:gd name="connsiteX29" fmla="*/ 4364 w 10020"/>
              <a:gd name="connsiteY29" fmla="*/ 9773 h 9966"/>
              <a:gd name="connsiteX30" fmla="*/ 4037 w 10020"/>
              <a:gd name="connsiteY30" fmla="*/ 9966 h 9966"/>
              <a:gd name="connsiteX31" fmla="*/ 3520 w 10020"/>
              <a:gd name="connsiteY31" fmla="*/ 9966 h 9966"/>
              <a:gd name="connsiteX32" fmla="*/ 0 w 10020"/>
              <a:gd name="connsiteY32" fmla="*/ 9966 h 9966"/>
              <a:gd name="connsiteX33" fmla="*/ 20 w 10020"/>
              <a:gd name="connsiteY33" fmla="*/ 7207 h 9966"/>
              <a:gd name="connsiteX34" fmla="*/ 205 w 10020"/>
              <a:gd name="connsiteY34" fmla="*/ 7175 h 9966"/>
              <a:gd name="connsiteX35" fmla="*/ 586 w 10020"/>
              <a:gd name="connsiteY35" fmla="*/ 7119 h 9966"/>
              <a:gd name="connsiteX36" fmla="*/ 965 w 10020"/>
              <a:gd name="connsiteY36" fmla="*/ 7061 h 9966"/>
              <a:gd name="connsiteX37" fmla="*/ 1338 w 10020"/>
              <a:gd name="connsiteY37" fmla="*/ 6979 h 9966"/>
              <a:gd name="connsiteX38" fmla="*/ 1704 w 10020"/>
              <a:gd name="connsiteY38" fmla="*/ 6885 h 9966"/>
              <a:gd name="connsiteX39" fmla="*/ 2065 w 10020"/>
              <a:gd name="connsiteY39" fmla="*/ 6779 h 9966"/>
              <a:gd name="connsiteX40" fmla="*/ 2422 w 10020"/>
              <a:gd name="connsiteY40" fmla="*/ 6652 h 9966"/>
              <a:gd name="connsiteX41" fmla="*/ 2770 w 10020"/>
              <a:gd name="connsiteY41" fmla="*/ 6509 h 9966"/>
              <a:gd name="connsiteX42" fmla="*/ 3112 w 10020"/>
              <a:gd name="connsiteY42" fmla="*/ 6351 h 9966"/>
              <a:gd name="connsiteX43" fmla="*/ 3447 w 10020"/>
              <a:gd name="connsiteY43" fmla="*/ 6178 h 9966"/>
              <a:gd name="connsiteX44" fmla="*/ 3774 w 10020"/>
              <a:gd name="connsiteY44" fmla="*/ 5982 h 9966"/>
              <a:gd name="connsiteX45" fmla="*/ 4095 w 10020"/>
              <a:gd name="connsiteY45" fmla="*/ 5774 h 9966"/>
              <a:gd name="connsiteX46" fmla="*/ 4406 w 10020"/>
              <a:gd name="connsiteY46" fmla="*/ 5548 h 9966"/>
              <a:gd name="connsiteX47" fmla="*/ 4707 w 10020"/>
              <a:gd name="connsiteY47" fmla="*/ 5305 h 9966"/>
              <a:gd name="connsiteX48" fmla="*/ 5004 w 10020"/>
              <a:gd name="connsiteY48" fmla="*/ 5045 h 9966"/>
              <a:gd name="connsiteX49" fmla="*/ 5289 w 10020"/>
              <a:gd name="connsiteY49" fmla="*/ 4766 h 9966"/>
              <a:gd name="connsiteX50" fmla="*/ 5562 w 10020"/>
              <a:gd name="connsiteY50" fmla="*/ 4469 h 9966"/>
              <a:gd name="connsiteX51" fmla="*/ 5829 w 10020"/>
              <a:gd name="connsiteY51" fmla="*/ 4151 h 9966"/>
              <a:gd name="connsiteX52" fmla="*/ 6083 w 10020"/>
              <a:gd name="connsiteY52" fmla="*/ 3811 h 9966"/>
              <a:gd name="connsiteX53" fmla="*/ 6325 w 10020"/>
              <a:gd name="connsiteY53" fmla="*/ 3458 h 9966"/>
              <a:gd name="connsiteX54" fmla="*/ 6561 w 10020"/>
              <a:gd name="connsiteY54" fmla="*/ 3089 h 9966"/>
              <a:gd name="connsiteX55" fmla="*/ 4082 w 10020"/>
              <a:gd name="connsiteY55" fmla="*/ 3089 h 9966"/>
              <a:gd name="connsiteX56" fmla="*/ 4082 w 10020"/>
              <a:gd name="connsiteY56" fmla="*/ 0 h 9966"/>
              <a:gd name="connsiteX0" fmla="*/ 4074 w 10000"/>
              <a:gd name="connsiteY0" fmla="*/ 0 h 10000"/>
              <a:gd name="connsiteX1" fmla="*/ 10000 w 10000"/>
              <a:gd name="connsiteY1" fmla="*/ 0 h 10000"/>
              <a:gd name="connsiteX2" fmla="*/ 10000 w 10000"/>
              <a:gd name="connsiteY2" fmla="*/ 9999 h 10000"/>
              <a:gd name="connsiteX3" fmla="*/ 7936 w 10000"/>
              <a:gd name="connsiteY3" fmla="*/ 9999 h 10000"/>
              <a:gd name="connsiteX4" fmla="*/ 7936 w 10000"/>
              <a:gd name="connsiteY4" fmla="*/ 6550 h 10000"/>
              <a:gd name="connsiteX5" fmla="*/ 7930 w 10000"/>
              <a:gd name="connsiteY5" fmla="*/ 6559 h 10000"/>
              <a:gd name="connsiteX6" fmla="*/ 7910 w 10000"/>
              <a:gd name="connsiteY6" fmla="*/ 6580 h 10000"/>
              <a:gd name="connsiteX7" fmla="*/ 7879 w 10000"/>
              <a:gd name="connsiteY7" fmla="*/ 6623 h 10000"/>
              <a:gd name="connsiteX8" fmla="*/ 7837 w 10000"/>
              <a:gd name="connsiteY8" fmla="*/ 6687 h 10000"/>
              <a:gd name="connsiteX9" fmla="*/ 7780 w 10000"/>
              <a:gd name="connsiteY9" fmla="*/ 6757 h 10000"/>
              <a:gd name="connsiteX10" fmla="*/ 7713 w 10000"/>
              <a:gd name="connsiteY10" fmla="*/ 6840 h 10000"/>
              <a:gd name="connsiteX11" fmla="*/ 7633 w 10000"/>
              <a:gd name="connsiteY11" fmla="*/ 6942 h 10000"/>
              <a:gd name="connsiteX12" fmla="*/ 7540 w 10000"/>
              <a:gd name="connsiteY12" fmla="*/ 7050 h 10000"/>
              <a:gd name="connsiteX13" fmla="*/ 7436 w 10000"/>
              <a:gd name="connsiteY13" fmla="*/ 7171 h 10000"/>
              <a:gd name="connsiteX14" fmla="*/ 7321 w 10000"/>
              <a:gd name="connsiteY14" fmla="*/ 7302 h 10000"/>
              <a:gd name="connsiteX15" fmla="*/ 7197 w 10000"/>
              <a:gd name="connsiteY15" fmla="*/ 7446 h 10000"/>
              <a:gd name="connsiteX16" fmla="*/ 7059 w 10000"/>
              <a:gd name="connsiteY16" fmla="*/ 7593 h 10000"/>
              <a:gd name="connsiteX17" fmla="*/ 6912 w 10000"/>
              <a:gd name="connsiteY17" fmla="*/ 7742 h 10000"/>
              <a:gd name="connsiteX18" fmla="*/ 6754 w 10000"/>
              <a:gd name="connsiteY18" fmla="*/ 7903 h 10000"/>
              <a:gd name="connsiteX19" fmla="*/ 6586 w 10000"/>
              <a:gd name="connsiteY19" fmla="*/ 8065 h 10000"/>
              <a:gd name="connsiteX20" fmla="*/ 6406 w 10000"/>
              <a:gd name="connsiteY20" fmla="*/ 8239 h 10000"/>
              <a:gd name="connsiteX21" fmla="*/ 6217 w 10000"/>
              <a:gd name="connsiteY21" fmla="*/ 8414 h 10000"/>
              <a:gd name="connsiteX22" fmla="*/ 6019 w 10000"/>
              <a:gd name="connsiteY22" fmla="*/ 8589 h 10000"/>
              <a:gd name="connsiteX23" fmla="*/ 5809 w 10000"/>
              <a:gd name="connsiteY23" fmla="*/ 8766 h 10000"/>
              <a:gd name="connsiteX24" fmla="*/ 5592 w 10000"/>
              <a:gd name="connsiteY24" fmla="*/ 8942 h 10000"/>
              <a:gd name="connsiteX25" fmla="*/ 5362 w 10000"/>
              <a:gd name="connsiteY25" fmla="*/ 9120 h 10000"/>
              <a:gd name="connsiteX26" fmla="*/ 5124 w 10000"/>
              <a:gd name="connsiteY26" fmla="*/ 9295 h 10000"/>
              <a:gd name="connsiteX27" fmla="*/ 4877 w 10000"/>
              <a:gd name="connsiteY27" fmla="*/ 9470 h 10000"/>
              <a:gd name="connsiteX28" fmla="*/ 4621 w 10000"/>
              <a:gd name="connsiteY28" fmla="*/ 9639 h 10000"/>
              <a:gd name="connsiteX29" fmla="*/ 4355 w 10000"/>
              <a:gd name="connsiteY29" fmla="*/ 9806 h 10000"/>
              <a:gd name="connsiteX30" fmla="*/ 4073 w 10000"/>
              <a:gd name="connsiteY30" fmla="*/ 10000 h 10000"/>
              <a:gd name="connsiteX31" fmla="*/ 3513 w 10000"/>
              <a:gd name="connsiteY31" fmla="*/ 10000 h 10000"/>
              <a:gd name="connsiteX32" fmla="*/ 0 w 10000"/>
              <a:gd name="connsiteY32" fmla="*/ 10000 h 10000"/>
              <a:gd name="connsiteX33" fmla="*/ 20 w 10000"/>
              <a:gd name="connsiteY33" fmla="*/ 7232 h 10000"/>
              <a:gd name="connsiteX34" fmla="*/ 205 w 10000"/>
              <a:gd name="connsiteY34" fmla="*/ 7199 h 10000"/>
              <a:gd name="connsiteX35" fmla="*/ 585 w 10000"/>
              <a:gd name="connsiteY35" fmla="*/ 7143 h 10000"/>
              <a:gd name="connsiteX36" fmla="*/ 963 w 10000"/>
              <a:gd name="connsiteY36" fmla="*/ 7085 h 10000"/>
              <a:gd name="connsiteX37" fmla="*/ 1335 w 10000"/>
              <a:gd name="connsiteY37" fmla="*/ 7003 h 10000"/>
              <a:gd name="connsiteX38" fmla="*/ 1701 w 10000"/>
              <a:gd name="connsiteY38" fmla="*/ 6908 h 10000"/>
              <a:gd name="connsiteX39" fmla="*/ 2061 w 10000"/>
              <a:gd name="connsiteY39" fmla="*/ 6802 h 10000"/>
              <a:gd name="connsiteX40" fmla="*/ 2417 w 10000"/>
              <a:gd name="connsiteY40" fmla="*/ 6675 h 10000"/>
              <a:gd name="connsiteX41" fmla="*/ 2764 w 10000"/>
              <a:gd name="connsiteY41" fmla="*/ 6531 h 10000"/>
              <a:gd name="connsiteX42" fmla="*/ 3106 w 10000"/>
              <a:gd name="connsiteY42" fmla="*/ 6373 h 10000"/>
              <a:gd name="connsiteX43" fmla="*/ 3440 w 10000"/>
              <a:gd name="connsiteY43" fmla="*/ 6199 h 10000"/>
              <a:gd name="connsiteX44" fmla="*/ 3766 w 10000"/>
              <a:gd name="connsiteY44" fmla="*/ 6002 h 10000"/>
              <a:gd name="connsiteX45" fmla="*/ 4087 w 10000"/>
              <a:gd name="connsiteY45" fmla="*/ 5794 h 10000"/>
              <a:gd name="connsiteX46" fmla="*/ 4397 w 10000"/>
              <a:gd name="connsiteY46" fmla="*/ 5567 h 10000"/>
              <a:gd name="connsiteX47" fmla="*/ 4698 w 10000"/>
              <a:gd name="connsiteY47" fmla="*/ 5323 h 10000"/>
              <a:gd name="connsiteX48" fmla="*/ 4994 w 10000"/>
              <a:gd name="connsiteY48" fmla="*/ 5062 h 10000"/>
              <a:gd name="connsiteX49" fmla="*/ 5278 w 10000"/>
              <a:gd name="connsiteY49" fmla="*/ 4782 h 10000"/>
              <a:gd name="connsiteX50" fmla="*/ 5551 w 10000"/>
              <a:gd name="connsiteY50" fmla="*/ 4484 h 10000"/>
              <a:gd name="connsiteX51" fmla="*/ 5817 w 10000"/>
              <a:gd name="connsiteY51" fmla="*/ 4165 h 10000"/>
              <a:gd name="connsiteX52" fmla="*/ 6071 w 10000"/>
              <a:gd name="connsiteY52" fmla="*/ 3824 h 10000"/>
              <a:gd name="connsiteX53" fmla="*/ 6312 w 10000"/>
              <a:gd name="connsiteY53" fmla="*/ 3470 h 10000"/>
              <a:gd name="connsiteX54" fmla="*/ 6548 w 10000"/>
              <a:gd name="connsiteY54" fmla="*/ 3100 h 10000"/>
              <a:gd name="connsiteX55" fmla="*/ 4074 w 10000"/>
              <a:gd name="connsiteY55" fmla="*/ 3100 h 10000"/>
              <a:gd name="connsiteX56" fmla="*/ 4074 w 10000"/>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2 w 10007"/>
              <a:gd name="connsiteY34" fmla="*/ 7199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5 w 10007"/>
              <a:gd name="connsiteY34" fmla="*/ 7215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362 w 10007"/>
              <a:gd name="connsiteY28" fmla="*/ 9806 h 10000"/>
              <a:gd name="connsiteX29" fmla="*/ 4080 w 10007"/>
              <a:gd name="connsiteY29" fmla="*/ 10000 h 10000"/>
              <a:gd name="connsiteX30" fmla="*/ 3520 w 10007"/>
              <a:gd name="connsiteY30" fmla="*/ 10000 h 10000"/>
              <a:gd name="connsiteX31" fmla="*/ 7 w 10007"/>
              <a:gd name="connsiteY31" fmla="*/ 10000 h 10000"/>
              <a:gd name="connsiteX32" fmla="*/ 7 w 10007"/>
              <a:gd name="connsiteY32" fmla="*/ 7232 h 10000"/>
              <a:gd name="connsiteX33" fmla="*/ 592 w 10007"/>
              <a:gd name="connsiteY33" fmla="*/ 7143 h 10000"/>
              <a:gd name="connsiteX34" fmla="*/ 970 w 10007"/>
              <a:gd name="connsiteY34" fmla="*/ 7085 h 10000"/>
              <a:gd name="connsiteX35" fmla="*/ 1342 w 10007"/>
              <a:gd name="connsiteY35" fmla="*/ 7003 h 10000"/>
              <a:gd name="connsiteX36" fmla="*/ 1708 w 10007"/>
              <a:gd name="connsiteY36" fmla="*/ 6908 h 10000"/>
              <a:gd name="connsiteX37" fmla="*/ 2068 w 10007"/>
              <a:gd name="connsiteY37" fmla="*/ 6802 h 10000"/>
              <a:gd name="connsiteX38" fmla="*/ 2424 w 10007"/>
              <a:gd name="connsiteY38" fmla="*/ 6675 h 10000"/>
              <a:gd name="connsiteX39" fmla="*/ 2771 w 10007"/>
              <a:gd name="connsiteY39" fmla="*/ 6531 h 10000"/>
              <a:gd name="connsiteX40" fmla="*/ 3113 w 10007"/>
              <a:gd name="connsiteY40" fmla="*/ 6373 h 10000"/>
              <a:gd name="connsiteX41" fmla="*/ 3447 w 10007"/>
              <a:gd name="connsiteY41" fmla="*/ 6199 h 10000"/>
              <a:gd name="connsiteX42" fmla="*/ 3773 w 10007"/>
              <a:gd name="connsiteY42" fmla="*/ 6002 h 10000"/>
              <a:gd name="connsiteX43" fmla="*/ 4094 w 10007"/>
              <a:gd name="connsiteY43" fmla="*/ 5794 h 10000"/>
              <a:gd name="connsiteX44" fmla="*/ 4404 w 10007"/>
              <a:gd name="connsiteY44" fmla="*/ 5567 h 10000"/>
              <a:gd name="connsiteX45" fmla="*/ 4705 w 10007"/>
              <a:gd name="connsiteY45" fmla="*/ 5323 h 10000"/>
              <a:gd name="connsiteX46" fmla="*/ 5001 w 10007"/>
              <a:gd name="connsiteY46" fmla="*/ 5062 h 10000"/>
              <a:gd name="connsiteX47" fmla="*/ 5285 w 10007"/>
              <a:gd name="connsiteY47" fmla="*/ 4782 h 10000"/>
              <a:gd name="connsiteX48" fmla="*/ 5558 w 10007"/>
              <a:gd name="connsiteY48" fmla="*/ 4484 h 10000"/>
              <a:gd name="connsiteX49" fmla="*/ 5824 w 10007"/>
              <a:gd name="connsiteY49" fmla="*/ 4165 h 10000"/>
              <a:gd name="connsiteX50" fmla="*/ 6078 w 10007"/>
              <a:gd name="connsiteY50" fmla="*/ 3824 h 10000"/>
              <a:gd name="connsiteX51" fmla="*/ 6319 w 10007"/>
              <a:gd name="connsiteY51" fmla="*/ 3470 h 10000"/>
              <a:gd name="connsiteX52" fmla="*/ 6555 w 10007"/>
              <a:gd name="connsiteY52" fmla="*/ 3100 h 10000"/>
              <a:gd name="connsiteX53" fmla="*/ 4081 w 10007"/>
              <a:gd name="connsiteY53" fmla="*/ 3100 h 10000"/>
              <a:gd name="connsiteX54" fmla="*/ 4081 w 10007"/>
              <a:gd name="connsiteY54"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080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107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007" h="10000">
                <a:moveTo>
                  <a:pt x="4081" y="0"/>
                </a:moveTo>
                <a:lnTo>
                  <a:pt x="10007" y="0"/>
                </a:lnTo>
                <a:lnTo>
                  <a:pt x="10007" y="9999"/>
                </a:lnTo>
                <a:lnTo>
                  <a:pt x="7943" y="9999"/>
                </a:lnTo>
                <a:lnTo>
                  <a:pt x="7943" y="6550"/>
                </a:lnTo>
                <a:lnTo>
                  <a:pt x="7937" y="6559"/>
                </a:lnTo>
                <a:cubicBezTo>
                  <a:pt x="7931" y="6566"/>
                  <a:pt x="7923" y="6573"/>
                  <a:pt x="7917" y="6580"/>
                </a:cubicBezTo>
                <a:cubicBezTo>
                  <a:pt x="7906" y="6596"/>
                  <a:pt x="7897" y="6609"/>
                  <a:pt x="7886" y="6623"/>
                </a:cubicBezTo>
                <a:cubicBezTo>
                  <a:pt x="7872" y="6645"/>
                  <a:pt x="7858" y="6665"/>
                  <a:pt x="7844" y="6687"/>
                </a:cubicBezTo>
                <a:cubicBezTo>
                  <a:pt x="7825" y="6710"/>
                  <a:pt x="7806" y="6734"/>
                  <a:pt x="7787" y="6757"/>
                </a:cubicBezTo>
                <a:cubicBezTo>
                  <a:pt x="7764" y="6787"/>
                  <a:pt x="7742" y="6813"/>
                  <a:pt x="7720" y="6840"/>
                </a:cubicBezTo>
                <a:cubicBezTo>
                  <a:pt x="7693" y="6874"/>
                  <a:pt x="7667" y="6908"/>
                  <a:pt x="7640" y="6942"/>
                </a:cubicBezTo>
                <a:cubicBezTo>
                  <a:pt x="7610" y="6978"/>
                  <a:pt x="7578" y="7012"/>
                  <a:pt x="7547" y="7050"/>
                </a:cubicBezTo>
                <a:cubicBezTo>
                  <a:pt x="7512" y="7090"/>
                  <a:pt x="7478" y="7131"/>
                  <a:pt x="7443" y="7171"/>
                </a:cubicBezTo>
                <a:cubicBezTo>
                  <a:pt x="7405" y="7216"/>
                  <a:pt x="7366" y="7259"/>
                  <a:pt x="7328" y="7302"/>
                </a:cubicBezTo>
                <a:cubicBezTo>
                  <a:pt x="7287" y="7352"/>
                  <a:pt x="7245" y="7396"/>
                  <a:pt x="7204" y="7446"/>
                </a:cubicBezTo>
                <a:cubicBezTo>
                  <a:pt x="7158" y="7494"/>
                  <a:pt x="7112" y="7540"/>
                  <a:pt x="7066" y="7593"/>
                </a:cubicBezTo>
                <a:cubicBezTo>
                  <a:pt x="7018" y="7644"/>
                  <a:pt x="6968" y="7692"/>
                  <a:pt x="6919" y="7742"/>
                </a:cubicBezTo>
                <a:lnTo>
                  <a:pt x="6761" y="7903"/>
                </a:lnTo>
                <a:cubicBezTo>
                  <a:pt x="6706" y="7958"/>
                  <a:pt x="6649" y="8010"/>
                  <a:pt x="6593" y="8065"/>
                </a:cubicBezTo>
                <a:cubicBezTo>
                  <a:pt x="6532" y="8123"/>
                  <a:pt x="6473" y="8181"/>
                  <a:pt x="6413" y="8239"/>
                </a:cubicBezTo>
                <a:cubicBezTo>
                  <a:pt x="6349" y="8295"/>
                  <a:pt x="6287" y="8355"/>
                  <a:pt x="6224" y="8414"/>
                </a:cubicBezTo>
                <a:cubicBezTo>
                  <a:pt x="6158" y="8474"/>
                  <a:pt x="6092" y="8532"/>
                  <a:pt x="6026" y="8589"/>
                </a:cubicBezTo>
                <a:lnTo>
                  <a:pt x="5816" y="8766"/>
                </a:lnTo>
                <a:lnTo>
                  <a:pt x="5599" y="8942"/>
                </a:lnTo>
                <a:lnTo>
                  <a:pt x="5369" y="9120"/>
                </a:lnTo>
                <a:lnTo>
                  <a:pt x="5131" y="9295"/>
                </a:lnTo>
                <a:lnTo>
                  <a:pt x="4884" y="9470"/>
                </a:lnTo>
                <a:lnTo>
                  <a:pt x="4107" y="10000"/>
                </a:lnTo>
                <a:cubicBezTo>
                  <a:pt x="3984" y="9998"/>
                  <a:pt x="3696" y="9997"/>
                  <a:pt x="3520" y="10000"/>
                </a:cubicBezTo>
                <a:lnTo>
                  <a:pt x="7" y="10000"/>
                </a:lnTo>
                <a:cubicBezTo>
                  <a:pt x="7" y="9077"/>
                  <a:pt x="0" y="8155"/>
                  <a:pt x="7" y="7232"/>
                </a:cubicBezTo>
                <a:lnTo>
                  <a:pt x="592" y="7143"/>
                </a:lnTo>
                <a:cubicBezTo>
                  <a:pt x="718" y="7121"/>
                  <a:pt x="844" y="7104"/>
                  <a:pt x="970" y="7085"/>
                </a:cubicBezTo>
                <a:lnTo>
                  <a:pt x="1342" y="7003"/>
                </a:lnTo>
                <a:lnTo>
                  <a:pt x="1708" y="6908"/>
                </a:lnTo>
                <a:lnTo>
                  <a:pt x="2068" y="6802"/>
                </a:lnTo>
                <a:lnTo>
                  <a:pt x="2424" y="6675"/>
                </a:lnTo>
                <a:lnTo>
                  <a:pt x="2771" y="6531"/>
                </a:lnTo>
                <a:lnTo>
                  <a:pt x="3113" y="6373"/>
                </a:lnTo>
                <a:lnTo>
                  <a:pt x="3447" y="6199"/>
                </a:lnTo>
                <a:lnTo>
                  <a:pt x="3773" y="6002"/>
                </a:lnTo>
                <a:lnTo>
                  <a:pt x="4094" y="5794"/>
                </a:lnTo>
                <a:lnTo>
                  <a:pt x="4404" y="5567"/>
                </a:lnTo>
                <a:lnTo>
                  <a:pt x="4705" y="5323"/>
                </a:lnTo>
                <a:lnTo>
                  <a:pt x="5001" y="5062"/>
                </a:lnTo>
                <a:lnTo>
                  <a:pt x="5285" y="4782"/>
                </a:lnTo>
                <a:lnTo>
                  <a:pt x="5558" y="4484"/>
                </a:lnTo>
                <a:lnTo>
                  <a:pt x="5824" y="4165"/>
                </a:lnTo>
                <a:lnTo>
                  <a:pt x="6078" y="3824"/>
                </a:lnTo>
                <a:lnTo>
                  <a:pt x="6319" y="3470"/>
                </a:lnTo>
                <a:cubicBezTo>
                  <a:pt x="6398" y="3347"/>
                  <a:pt x="6476" y="3223"/>
                  <a:pt x="6555" y="3100"/>
                </a:cubicBezTo>
                <a:lnTo>
                  <a:pt x="4081" y="3100"/>
                </a:lnTo>
                <a:lnTo>
                  <a:pt x="4081" y="0"/>
                </a:lnTo>
                <a:close/>
              </a:path>
            </a:pathLst>
          </a:custGeom>
          <a:gradFill flip="none" rotWithShape="1">
            <a:gsLst>
              <a:gs pos="0">
                <a:schemeClr val="bg1">
                  <a:lumMod val="85000"/>
                  <a:alpha val="75000"/>
                </a:schemeClr>
              </a:gs>
              <a:gs pos="50000">
                <a:schemeClr val="bg1">
                  <a:lumMod val="95000"/>
                  <a:alpha val="50000"/>
                </a:schemeClr>
              </a:gs>
              <a:gs pos="100000">
                <a:schemeClr val="bg1"/>
              </a:gs>
            </a:gsLst>
            <a:lin ang="10800000" scaled="1"/>
            <a:tileRect/>
          </a:gradFill>
          <a:ln w="0">
            <a:noFill/>
            <a:prstDash val="solid"/>
            <a:round/>
            <a:headEnd/>
            <a:tailEnd/>
          </a:ln>
        </p:spPr>
        <p:txBody>
          <a:bodyPr/>
          <a:lstStyle/>
          <a:p>
            <a:pPr>
              <a:defRPr/>
            </a:pPr>
            <a:endParaRPr lang="en-US">
              <a:latin typeface="Arial" pitchFamily="34" charset="0"/>
              <a:cs typeface="+mn-cs"/>
            </a:endParaRPr>
          </a:p>
        </p:txBody>
      </p:sp>
      <p:sp>
        <p:nvSpPr>
          <p:cNvPr id="5" name="Rectangle 6"/>
          <p:cNvSpPr/>
          <p:nvPr userDrawn="1"/>
        </p:nvSpPr>
        <p:spPr bwMode="auto">
          <a:xfrm>
            <a:off x="0" y="3892550"/>
            <a:ext cx="9144000" cy="2527300"/>
          </a:xfrm>
          <a:prstGeom prst="rect">
            <a:avLst/>
          </a:prstGeom>
          <a:gradFill flip="none" rotWithShape="1">
            <a:gsLst>
              <a:gs pos="0">
                <a:schemeClr val="bg1"/>
              </a:gs>
              <a:gs pos="50000">
                <a:schemeClr val="bg1">
                  <a:alpha val="48000"/>
                </a:schemeClr>
              </a:gs>
              <a:gs pos="100000">
                <a:schemeClr val="bg1">
                  <a:alpha val="0"/>
                </a:schemeClr>
              </a:gs>
            </a:gsLst>
            <a:lin ang="16200000" scaled="1"/>
            <a:tileRect/>
          </a:gra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6" name="Rectangle 9"/>
          <p:cNvSpPr/>
          <p:nvPr userDrawn="1"/>
        </p:nvSpPr>
        <p:spPr bwMode="auto">
          <a:xfrm>
            <a:off x="223838" y="6448108"/>
            <a:ext cx="8686800" cy="182880"/>
          </a:xfrm>
          <a:prstGeom prst="rect">
            <a:avLst/>
          </a:prstGeom>
          <a:gradFill>
            <a:gsLst>
              <a:gs pos="66000">
                <a:srgbClr val="064CB3"/>
              </a:gs>
              <a:gs pos="99000">
                <a:schemeClr val="tx1">
                  <a:alpha val="91000"/>
                </a:schemeClr>
              </a:gs>
            </a:gsLst>
            <a:lin ang="0" scaled="0"/>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2" name="Title 1"/>
          <p:cNvSpPr>
            <a:spLocks noGrp="1"/>
          </p:cNvSpPr>
          <p:nvPr>
            <p:ph type="title"/>
          </p:nvPr>
        </p:nvSpPr>
        <p:spPr>
          <a:xfrm>
            <a:off x="228600" y="5776332"/>
            <a:ext cx="4873083" cy="529372"/>
          </a:xfrm>
        </p:spPr>
        <p:txBody>
          <a:bodyPr/>
          <a:lstStyle>
            <a:lvl1pPr algn="l">
              <a:defRPr sz="2000" b="1">
                <a:solidFill>
                  <a:srgbClr val="043276"/>
                </a:solidFill>
              </a:defRPr>
            </a:lvl1pPr>
          </a:lstStyle>
          <a:p>
            <a:r>
              <a:rPr lang="en-US" dirty="0"/>
              <a:t>Click to edit Master title style</a:t>
            </a:r>
          </a:p>
        </p:txBody>
      </p:sp>
      <p:sp>
        <p:nvSpPr>
          <p:cNvPr id="7" name="Slide Number Placeholder 14"/>
          <p:cNvSpPr>
            <a:spLocks noGrp="1"/>
          </p:cNvSpPr>
          <p:nvPr>
            <p:ph type="sldNum" sz="quarter" idx="10"/>
          </p:nvPr>
        </p:nvSpPr>
        <p:spPr/>
        <p:txBody>
          <a:bodyPr/>
          <a:lstStyle>
            <a:lvl1pPr algn="ctr">
              <a:defRPr sz="800" smtClean="0">
                <a:solidFill>
                  <a:schemeClr val="bg1"/>
                </a:solidFill>
                <a:latin typeface="+mj-lt"/>
              </a:defRPr>
            </a:lvl1pPr>
          </a:lstStyle>
          <a:p>
            <a:pPr>
              <a:defRPr/>
            </a:pPr>
            <a:fld id="{59E4FD29-CBE5-4C93-90EC-F4536959202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1_Section Header">
    <p:spTree>
      <p:nvGrpSpPr>
        <p:cNvPr id="1" name=""/>
        <p:cNvGrpSpPr/>
        <p:nvPr/>
      </p:nvGrpSpPr>
      <p:grpSpPr>
        <a:xfrm>
          <a:off x="0" y="0"/>
          <a:ext cx="0" cy="0"/>
          <a:chOff x="0" y="0"/>
          <a:chExt cx="0" cy="0"/>
        </a:xfrm>
      </p:grpSpPr>
      <p:pic>
        <p:nvPicPr>
          <p:cNvPr id="4" name="Picture 7" descr="0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2630294" y="5609232"/>
            <a:ext cx="5772150" cy="300913"/>
          </a:xfrm>
        </p:spPr>
        <p:txBody>
          <a:bodyPr anchor="t"/>
          <a:lstStyle>
            <a:lvl1pPr algn="r">
              <a:spcBef>
                <a:spcPts val="0"/>
              </a:spcBef>
              <a:spcAft>
                <a:spcPts val="0"/>
              </a:spcAft>
              <a:defRPr sz="2200" b="1" i="0"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2630294" y="5229921"/>
            <a:ext cx="5772150" cy="312404"/>
          </a:xfrm>
        </p:spPr>
        <p:txBody>
          <a:bodyPr anchor="b"/>
          <a:lstStyle>
            <a:lvl1pPr marL="0" indent="0" algn="r">
              <a:spcBef>
                <a:spcPts val="0"/>
              </a:spcBef>
              <a:spcAft>
                <a:spcPts val="0"/>
              </a:spcAft>
              <a:buNone/>
              <a:defRPr sz="1800" b="1" i="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165100" indent="-165100">
              <a:buSzPct val="110000"/>
              <a:buFont typeface="Arial"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lvl1pPr>
              <a:defRPr>
                <a:solidFill>
                  <a:srgbClr val="043276"/>
                </a:solidFill>
              </a:defRPr>
            </a:lvl1pPr>
          </a:lstStyle>
          <a:p>
            <a:r>
              <a:rPr lang="en-US"/>
              <a:t>Click to edit Master title style</a:t>
            </a:r>
          </a:p>
        </p:txBody>
      </p:sp>
      <p:sp>
        <p:nvSpPr>
          <p:cNvPr id="5" name="Slide Number Placeholder 14"/>
          <p:cNvSpPr>
            <a:spLocks noGrp="1"/>
          </p:cNvSpPr>
          <p:nvPr>
            <p:ph type="sldNum" sz="quarter" idx="10"/>
          </p:nvPr>
        </p:nvSpPr>
        <p:spPr/>
        <p:txBody>
          <a:bodyPr/>
          <a:lstStyle>
            <a:lvl1pPr>
              <a:defRPr/>
            </a:lvl1pPr>
          </a:lstStyle>
          <a:p>
            <a:pPr>
              <a:defRPr/>
            </a:pPr>
            <a:fld id="{960AE2DF-5A46-4D12-99F0-478F796E1A4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head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5950"/>
            <a:ext cx="8229600" cy="40465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1"/>
          </p:nvPr>
        </p:nvSpPr>
        <p:spPr>
          <a:xfrm>
            <a:off x="457200" y="1326881"/>
            <a:ext cx="8229600" cy="334962"/>
          </a:xfrm>
        </p:spPr>
        <p:txBody>
          <a:bodyPr/>
          <a:lstStyle>
            <a:lvl1pPr>
              <a:buFontTx/>
              <a:buNone/>
              <a:defRPr sz="2200" baseline="0">
                <a:solidFill>
                  <a:srgbClr val="043276"/>
                </a:solidFill>
              </a:defRPr>
            </a:lvl1pPr>
          </a:lstStyle>
          <a:p>
            <a:pPr lvl="0"/>
            <a:r>
              <a:rPr lang="en-US" dirty="0"/>
              <a:t>Click to edit Master text styles</a:t>
            </a:r>
          </a:p>
        </p:txBody>
      </p:sp>
      <p:sp>
        <p:nvSpPr>
          <p:cNvPr id="5" name="Slide Number Placeholder 14"/>
          <p:cNvSpPr>
            <a:spLocks noGrp="1"/>
          </p:cNvSpPr>
          <p:nvPr>
            <p:ph type="sldNum" sz="quarter" idx="12"/>
          </p:nvPr>
        </p:nvSpPr>
        <p:spPr/>
        <p:txBody>
          <a:bodyPr/>
          <a:lstStyle>
            <a:lvl1pPr>
              <a:defRPr/>
            </a:lvl1pPr>
          </a:lstStyle>
          <a:p>
            <a:pPr>
              <a:defRPr/>
            </a:pPr>
            <a:fld id="{777928FD-ED3A-4E64-8AF6-7FA636F22FB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73214"/>
            <a:ext cx="4014788" cy="4348162"/>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3126" y="1573214"/>
            <a:ext cx="4014787" cy="4348162"/>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14"/>
          <p:cNvSpPr>
            <a:spLocks noGrp="1"/>
          </p:cNvSpPr>
          <p:nvPr>
            <p:ph type="sldNum" sz="quarter" idx="10"/>
          </p:nvPr>
        </p:nvSpPr>
        <p:spPr/>
        <p:txBody>
          <a:bodyPr/>
          <a:lstStyle>
            <a:lvl1pPr>
              <a:defRPr/>
            </a:lvl1pPr>
          </a:lstStyle>
          <a:p>
            <a:pPr>
              <a:defRPr/>
            </a:pPr>
            <a:fld id="{99AA02C8-E4A5-469B-BC50-1AD6BBC7887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449804"/>
          </a:xfrm>
        </p:spPr>
        <p:txBody>
          <a:bodyPr anchor="b"/>
          <a:lstStyle>
            <a:lvl1pPr marL="0" indent="0" algn="ctr">
              <a:buNone/>
              <a:defRPr sz="2000" b="1">
                <a:solidFill>
                  <a:srgbClr val="0432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746500"/>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449804"/>
          </a:xfrm>
        </p:spPr>
        <p:txBody>
          <a:bodyPr anchor="b"/>
          <a:lstStyle>
            <a:lvl1pPr marL="0" indent="0" algn="ctr">
              <a:buNone/>
              <a:defRPr sz="2000" b="1">
                <a:solidFill>
                  <a:srgbClr val="0432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746500"/>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p>
            <a:r>
              <a:rPr lang="en-US"/>
              <a:t>Click to edit Master title style</a:t>
            </a:r>
          </a:p>
        </p:txBody>
      </p:sp>
      <p:sp>
        <p:nvSpPr>
          <p:cNvPr id="8" name="Slide Number Placeholder 14"/>
          <p:cNvSpPr>
            <a:spLocks noGrp="1"/>
          </p:cNvSpPr>
          <p:nvPr>
            <p:ph type="sldNum" sz="quarter" idx="10"/>
          </p:nvPr>
        </p:nvSpPr>
        <p:spPr/>
        <p:txBody>
          <a:bodyPr/>
          <a:lstStyle>
            <a:lvl1pPr>
              <a:defRPr/>
            </a:lvl1pPr>
          </a:lstStyle>
          <a:p>
            <a:pPr>
              <a:defRPr/>
            </a:pPr>
            <a:fld id="{B34DACB9-8BC4-4FF9-9747-6C7184908DD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4"/>
          <p:cNvSpPr>
            <a:spLocks noGrp="1"/>
          </p:cNvSpPr>
          <p:nvPr>
            <p:ph type="sldNum" sz="quarter" idx="10"/>
          </p:nvPr>
        </p:nvSpPr>
        <p:spPr/>
        <p:txBody>
          <a:bodyPr/>
          <a:lstStyle>
            <a:lvl1pPr>
              <a:defRPr/>
            </a:lvl1pPr>
          </a:lstStyle>
          <a:p>
            <a:pPr>
              <a:defRPr/>
            </a:pPr>
            <a:fld id="{CC6DFFF6-1E35-48F7-96AA-A53AB090342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p:nvPr userDrawn="1"/>
        </p:nvSpPr>
        <p:spPr bwMode="auto">
          <a:xfrm flipH="1">
            <a:off x="223838" y="227013"/>
            <a:ext cx="8686800" cy="5805487"/>
          </a:xfrm>
          <a:prstGeom prst="rect">
            <a:avLst/>
          </a:prstGeom>
          <a:gradFill flip="none" rotWithShape="1">
            <a:gsLst>
              <a:gs pos="0">
                <a:schemeClr val="bg1">
                  <a:lumMod val="85000"/>
                  <a:alpha val="43000"/>
                </a:schemeClr>
              </a:gs>
              <a:gs pos="50000">
                <a:schemeClr val="bg1">
                  <a:lumMod val="95000"/>
                  <a:alpha val="45000"/>
                </a:schemeClr>
              </a:gs>
              <a:gs pos="100000">
                <a:schemeClr val="bg1">
                  <a:alpha val="0"/>
                </a:schemeClr>
              </a:gs>
            </a:gsLst>
            <a:lin ang="10800000" scaled="1"/>
            <a:tileRect/>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3" name="Freeform 3"/>
          <p:cNvSpPr>
            <a:spLocks/>
          </p:cNvSpPr>
          <p:nvPr userDrawn="1"/>
        </p:nvSpPr>
        <p:spPr bwMode="auto">
          <a:xfrm>
            <a:off x="223838" y="227013"/>
            <a:ext cx="8686800" cy="5805487"/>
          </a:xfrm>
          <a:custGeom>
            <a:avLst/>
            <a:gdLst>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9993"/>
              <a:gd name="connsiteX1" fmla="*/ 10000 w 10000"/>
              <a:gd name="connsiteY1" fmla="*/ 0 h 9993"/>
              <a:gd name="connsiteX2" fmla="*/ 10000 w 10000"/>
              <a:gd name="connsiteY2" fmla="*/ 8946 h 9993"/>
              <a:gd name="connsiteX3" fmla="*/ 8048 w 10000"/>
              <a:gd name="connsiteY3" fmla="*/ 8946 h 9993"/>
              <a:gd name="connsiteX4" fmla="*/ 8048 w 10000"/>
              <a:gd name="connsiteY4" fmla="*/ 5859 h 9993"/>
              <a:gd name="connsiteX5" fmla="*/ 8042 w 10000"/>
              <a:gd name="connsiteY5" fmla="*/ 5868 h 9993"/>
              <a:gd name="connsiteX6" fmla="*/ 8023 w 10000"/>
              <a:gd name="connsiteY6" fmla="*/ 5888 h 9993"/>
              <a:gd name="connsiteX7" fmla="*/ 7994 w 10000"/>
              <a:gd name="connsiteY7" fmla="*/ 5926 h 9993"/>
              <a:gd name="connsiteX8" fmla="*/ 7954 w 10000"/>
              <a:gd name="connsiteY8" fmla="*/ 5982 h 9993"/>
              <a:gd name="connsiteX9" fmla="*/ 7900 w 10000"/>
              <a:gd name="connsiteY9" fmla="*/ 6045 h 9993"/>
              <a:gd name="connsiteX10" fmla="*/ 7836 w 10000"/>
              <a:gd name="connsiteY10" fmla="*/ 6120 h 9993"/>
              <a:gd name="connsiteX11" fmla="*/ 7761 w 10000"/>
              <a:gd name="connsiteY11" fmla="*/ 6210 h 9993"/>
              <a:gd name="connsiteX12" fmla="*/ 7673 w 10000"/>
              <a:gd name="connsiteY12" fmla="*/ 6307 h 9993"/>
              <a:gd name="connsiteX13" fmla="*/ 7575 w 10000"/>
              <a:gd name="connsiteY13" fmla="*/ 6418 h 9993"/>
              <a:gd name="connsiteX14" fmla="*/ 7466 w 10000"/>
              <a:gd name="connsiteY14" fmla="*/ 6532 h 9993"/>
              <a:gd name="connsiteX15" fmla="*/ 7348 w 10000"/>
              <a:gd name="connsiteY15" fmla="*/ 6660 h 9993"/>
              <a:gd name="connsiteX16" fmla="*/ 7218 w 10000"/>
              <a:gd name="connsiteY16" fmla="*/ 6791 h 9993"/>
              <a:gd name="connsiteX17" fmla="*/ 7079 w 10000"/>
              <a:gd name="connsiteY17" fmla="*/ 6927 h 9993"/>
              <a:gd name="connsiteX18" fmla="*/ 6930 w 10000"/>
              <a:gd name="connsiteY18" fmla="*/ 7070 h 9993"/>
              <a:gd name="connsiteX19" fmla="*/ 6770 w 10000"/>
              <a:gd name="connsiteY19" fmla="*/ 7217 h 9993"/>
              <a:gd name="connsiteX20" fmla="*/ 6600 w 10000"/>
              <a:gd name="connsiteY20" fmla="*/ 7370 h 9993"/>
              <a:gd name="connsiteX21" fmla="*/ 6421 w 10000"/>
              <a:gd name="connsiteY21" fmla="*/ 7527 h 9993"/>
              <a:gd name="connsiteX22" fmla="*/ 6234 w 10000"/>
              <a:gd name="connsiteY22" fmla="*/ 7685 h 9993"/>
              <a:gd name="connsiteX23" fmla="*/ 6036 w 10000"/>
              <a:gd name="connsiteY23" fmla="*/ 7842 h 9993"/>
              <a:gd name="connsiteX24" fmla="*/ 5830 w 10000"/>
              <a:gd name="connsiteY24" fmla="*/ 8002 h 9993"/>
              <a:gd name="connsiteX25" fmla="*/ 5613 w 10000"/>
              <a:gd name="connsiteY25" fmla="*/ 8159 h 9993"/>
              <a:gd name="connsiteX26" fmla="*/ 5387 w 10000"/>
              <a:gd name="connsiteY26" fmla="*/ 8314 h 9993"/>
              <a:gd name="connsiteX27" fmla="*/ 5154 w 10000"/>
              <a:gd name="connsiteY27" fmla="*/ 8472 h 9993"/>
              <a:gd name="connsiteX28" fmla="*/ 4911 w 10000"/>
              <a:gd name="connsiteY28" fmla="*/ 8624 h 9993"/>
              <a:gd name="connsiteX29" fmla="*/ 4660 w 10000"/>
              <a:gd name="connsiteY29" fmla="*/ 8772 h 9993"/>
              <a:gd name="connsiteX30" fmla="*/ 4403 w 10000"/>
              <a:gd name="connsiteY30" fmla="*/ 8917 h 9993"/>
              <a:gd name="connsiteX31" fmla="*/ 4136 w 10000"/>
              <a:gd name="connsiteY31" fmla="*/ 9055 h 9993"/>
              <a:gd name="connsiteX32" fmla="*/ 3860 w 10000"/>
              <a:gd name="connsiteY32" fmla="*/ 9189 h 9993"/>
              <a:gd name="connsiteX33" fmla="*/ 3579 w 10000"/>
              <a:gd name="connsiteY33" fmla="*/ 9315 h 9993"/>
              <a:gd name="connsiteX34" fmla="*/ 3287 w 10000"/>
              <a:gd name="connsiteY34" fmla="*/ 9433 h 9993"/>
              <a:gd name="connsiteX35" fmla="*/ 2990 w 10000"/>
              <a:gd name="connsiteY35" fmla="*/ 9545 h 9993"/>
              <a:gd name="connsiteX36" fmla="*/ 2685 w 10000"/>
              <a:gd name="connsiteY36" fmla="*/ 9642 h 9993"/>
              <a:gd name="connsiteX37" fmla="*/ 2372 w 10000"/>
              <a:gd name="connsiteY37" fmla="*/ 9731 h 9993"/>
              <a:gd name="connsiteX38" fmla="*/ 2055 w 10000"/>
              <a:gd name="connsiteY38" fmla="*/ 9811 h 9993"/>
              <a:gd name="connsiteX39" fmla="*/ 1727 w 10000"/>
              <a:gd name="connsiteY39" fmla="*/ 9874 h 9993"/>
              <a:gd name="connsiteX40" fmla="*/ 1394 w 10000"/>
              <a:gd name="connsiteY40" fmla="*/ 9930 h 9993"/>
              <a:gd name="connsiteX41" fmla="*/ 1055 w 10000"/>
              <a:gd name="connsiteY41" fmla="*/ 9969 h 9993"/>
              <a:gd name="connsiteX42" fmla="*/ 710 w 10000"/>
              <a:gd name="connsiteY42" fmla="*/ 9993 h 9993"/>
              <a:gd name="connsiteX43" fmla="*/ 0 w 10000"/>
              <a:gd name="connsiteY43" fmla="*/ 8964 h 9993"/>
              <a:gd name="connsiteX44" fmla="*/ 0 w 10000"/>
              <a:gd name="connsiteY44" fmla="*/ 6486 h 9993"/>
              <a:gd name="connsiteX45" fmla="*/ 370 w 10000"/>
              <a:gd name="connsiteY45" fmla="*/ 6469 h 9993"/>
              <a:gd name="connsiteX46" fmla="*/ 734 w 10000"/>
              <a:gd name="connsiteY46" fmla="*/ 6440 h 9993"/>
              <a:gd name="connsiteX47" fmla="*/ 1093 w 10000"/>
              <a:gd name="connsiteY47" fmla="*/ 6391 h 9993"/>
              <a:gd name="connsiteX48" fmla="*/ 1451 w 10000"/>
              <a:gd name="connsiteY48" fmla="*/ 6338 h 9993"/>
              <a:gd name="connsiteX49" fmla="*/ 1803 w 10000"/>
              <a:gd name="connsiteY49" fmla="*/ 6265 h 9993"/>
              <a:gd name="connsiteX50" fmla="*/ 2149 w 10000"/>
              <a:gd name="connsiteY50" fmla="*/ 6181 h 9993"/>
              <a:gd name="connsiteX51" fmla="*/ 2490 w 10000"/>
              <a:gd name="connsiteY51" fmla="*/ 6084 h 9993"/>
              <a:gd name="connsiteX52" fmla="*/ 2827 w 10000"/>
              <a:gd name="connsiteY52" fmla="*/ 5972 h 9993"/>
              <a:gd name="connsiteX53" fmla="*/ 3155 w 10000"/>
              <a:gd name="connsiteY53" fmla="*/ 5842 h 9993"/>
              <a:gd name="connsiteX54" fmla="*/ 3478 w 10000"/>
              <a:gd name="connsiteY54" fmla="*/ 5701 h 9993"/>
              <a:gd name="connsiteX55" fmla="*/ 3794 w 10000"/>
              <a:gd name="connsiteY55" fmla="*/ 5546 h 9993"/>
              <a:gd name="connsiteX56" fmla="*/ 4103 w 10000"/>
              <a:gd name="connsiteY56" fmla="*/ 5372 h 9993"/>
              <a:gd name="connsiteX57" fmla="*/ 4406 w 10000"/>
              <a:gd name="connsiteY57" fmla="*/ 5185 h 9993"/>
              <a:gd name="connsiteX58" fmla="*/ 4700 w 10000"/>
              <a:gd name="connsiteY58" fmla="*/ 4982 h 9993"/>
              <a:gd name="connsiteX59" fmla="*/ 4984 w 10000"/>
              <a:gd name="connsiteY59" fmla="*/ 4761 h 9993"/>
              <a:gd name="connsiteX60" fmla="*/ 5264 w 10000"/>
              <a:gd name="connsiteY60" fmla="*/ 4529 h 9993"/>
              <a:gd name="connsiteX61" fmla="*/ 5533 w 10000"/>
              <a:gd name="connsiteY61" fmla="*/ 4279 h 9993"/>
              <a:gd name="connsiteX62" fmla="*/ 5791 w 10000"/>
              <a:gd name="connsiteY62" fmla="*/ 4011 h 9993"/>
              <a:gd name="connsiteX63" fmla="*/ 6043 w 10000"/>
              <a:gd name="connsiteY63" fmla="*/ 3725 h 9993"/>
              <a:gd name="connsiteX64" fmla="*/ 6283 w 10000"/>
              <a:gd name="connsiteY64" fmla="*/ 3422 h 9993"/>
              <a:gd name="connsiteX65" fmla="*/ 6512 w 10000"/>
              <a:gd name="connsiteY65" fmla="*/ 3105 h 9993"/>
              <a:gd name="connsiteX66" fmla="*/ 6734 w 10000"/>
              <a:gd name="connsiteY66" fmla="*/ 2771 h 9993"/>
              <a:gd name="connsiteX67" fmla="*/ 4394 w 10000"/>
              <a:gd name="connsiteY67" fmla="*/ 2771 h 9993"/>
              <a:gd name="connsiteX68" fmla="*/ 4394 w 10000"/>
              <a:gd name="connsiteY68" fmla="*/ 0 h 9993"/>
              <a:gd name="connsiteX0" fmla="*/ 4394 w 10000"/>
              <a:gd name="connsiteY0" fmla="*/ 0 h 9976"/>
              <a:gd name="connsiteX1" fmla="*/ 10000 w 10000"/>
              <a:gd name="connsiteY1" fmla="*/ 0 h 9976"/>
              <a:gd name="connsiteX2" fmla="*/ 10000 w 10000"/>
              <a:gd name="connsiteY2" fmla="*/ 8952 h 9976"/>
              <a:gd name="connsiteX3" fmla="*/ 8048 w 10000"/>
              <a:gd name="connsiteY3" fmla="*/ 8952 h 9976"/>
              <a:gd name="connsiteX4" fmla="*/ 8048 w 10000"/>
              <a:gd name="connsiteY4" fmla="*/ 5863 h 9976"/>
              <a:gd name="connsiteX5" fmla="*/ 8042 w 10000"/>
              <a:gd name="connsiteY5" fmla="*/ 5872 h 9976"/>
              <a:gd name="connsiteX6" fmla="*/ 8023 w 10000"/>
              <a:gd name="connsiteY6" fmla="*/ 5892 h 9976"/>
              <a:gd name="connsiteX7" fmla="*/ 7994 w 10000"/>
              <a:gd name="connsiteY7" fmla="*/ 5930 h 9976"/>
              <a:gd name="connsiteX8" fmla="*/ 7954 w 10000"/>
              <a:gd name="connsiteY8" fmla="*/ 5986 h 9976"/>
              <a:gd name="connsiteX9" fmla="*/ 7900 w 10000"/>
              <a:gd name="connsiteY9" fmla="*/ 6049 h 9976"/>
              <a:gd name="connsiteX10" fmla="*/ 7836 w 10000"/>
              <a:gd name="connsiteY10" fmla="*/ 6124 h 9976"/>
              <a:gd name="connsiteX11" fmla="*/ 7761 w 10000"/>
              <a:gd name="connsiteY11" fmla="*/ 6214 h 9976"/>
              <a:gd name="connsiteX12" fmla="*/ 7673 w 10000"/>
              <a:gd name="connsiteY12" fmla="*/ 6311 h 9976"/>
              <a:gd name="connsiteX13" fmla="*/ 7575 w 10000"/>
              <a:gd name="connsiteY13" fmla="*/ 6422 h 9976"/>
              <a:gd name="connsiteX14" fmla="*/ 7466 w 10000"/>
              <a:gd name="connsiteY14" fmla="*/ 6537 h 9976"/>
              <a:gd name="connsiteX15" fmla="*/ 7348 w 10000"/>
              <a:gd name="connsiteY15" fmla="*/ 6665 h 9976"/>
              <a:gd name="connsiteX16" fmla="*/ 7218 w 10000"/>
              <a:gd name="connsiteY16" fmla="*/ 6796 h 9976"/>
              <a:gd name="connsiteX17" fmla="*/ 7079 w 10000"/>
              <a:gd name="connsiteY17" fmla="*/ 6932 h 9976"/>
              <a:gd name="connsiteX18" fmla="*/ 6930 w 10000"/>
              <a:gd name="connsiteY18" fmla="*/ 7075 h 9976"/>
              <a:gd name="connsiteX19" fmla="*/ 6770 w 10000"/>
              <a:gd name="connsiteY19" fmla="*/ 7222 h 9976"/>
              <a:gd name="connsiteX20" fmla="*/ 6600 w 10000"/>
              <a:gd name="connsiteY20" fmla="*/ 7375 h 9976"/>
              <a:gd name="connsiteX21" fmla="*/ 6421 w 10000"/>
              <a:gd name="connsiteY21" fmla="*/ 7532 h 9976"/>
              <a:gd name="connsiteX22" fmla="*/ 6234 w 10000"/>
              <a:gd name="connsiteY22" fmla="*/ 7690 h 9976"/>
              <a:gd name="connsiteX23" fmla="*/ 6036 w 10000"/>
              <a:gd name="connsiteY23" fmla="*/ 7847 h 9976"/>
              <a:gd name="connsiteX24" fmla="*/ 5830 w 10000"/>
              <a:gd name="connsiteY24" fmla="*/ 8008 h 9976"/>
              <a:gd name="connsiteX25" fmla="*/ 5613 w 10000"/>
              <a:gd name="connsiteY25" fmla="*/ 8165 h 9976"/>
              <a:gd name="connsiteX26" fmla="*/ 5387 w 10000"/>
              <a:gd name="connsiteY26" fmla="*/ 8320 h 9976"/>
              <a:gd name="connsiteX27" fmla="*/ 5154 w 10000"/>
              <a:gd name="connsiteY27" fmla="*/ 8478 h 9976"/>
              <a:gd name="connsiteX28" fmla="*/ 4911 w 10000"/>
              <a:gd name="connsiteY28" fmla="*/ 8630 h 9976"/>
              <a:gd name="connsiteX29" fmla="*/ 4660 w 10000"/>
              <a:gd name="connsiteY29" fmla="*/ 8778 h 9976"/>
              <a:gd name="connsiteX30" fmla="*/ 4403 w 10000"/>
              <a:gd name="connsiteY30" fmla="*/ 8923 h 9976"/>
              <a:gd name="connsiteX31" fmla="*/ 4136 w 10000"/>
              <a:gd name="connsiteY31" fmla="*/ 9061 h 9976"/>
              <a:gd name="connsiteX32" fmla="*/ 3860 w 10000"/>
              <a:gd name="connsiteY32" fmla="*/ 9195 h 9976"/>
              <a:gd name="connsiteX33" fmla="*/ 3579 w 10000"/>
              <a:gd name="connsiteY33" fmla="*/ 9322 h 9976"/>
              <a:gd name="connsiteX34" fmla="*/ 3287 w 10000"/>
              <a:gd name="connsiteY34" fmla="*/ 9440 h 9976"/>
              <a:gd name="connsiteX35" fmla="*/ 2990 w 10000"/>
              <a:gd name="connsiteY35" fmla="*/ 9552 h 9976"/>
              <a:gd name="connsiteX36" fmla="*/ 2685 w 10000"/>
              <a:gd name="connsiteY36" fmla="*/ 9649 h 9976"/>
              <a:gd name="connsiteX37" fmla="*/ 2372 w 10000"/>
              <a:gd name="connsiteY37" fmla="*/ 9738 h 9976"/>
              <a:gd name="connsiteX38" fmla="*/ 2055 w 10000"/>
              <a:gd name="connsiteY38" fmla="*/ 9818 h 9976"/>
              <a:gd name="connsiteX39" fmla="*/ 1727 w 10000"/>
              <a:gd name="connsiteY39" fmla="*/ 9881 h 9976"/>
              <a:gd name="connsiteX40" fmla="*/ 1394 w 10000"/>
              <a:gd name="connsiteY40" fmla="*/ 9937 h 9976"/>
              <a:gd name="connsiteX41" fmla="*/ 1055 w 10000"/>
              <a:gd name="connsiteY41" fmla="*/ 9976 h 9976"/>
              <a:gd name="connsiteX42" fmla="*/ 0 w 10000"/>
              <a:gd name="connsiteY42" fmla="*/ 8970 h 9976"/>
              <a:gd name="connsiteX43" fmla="*/ 0 w 10000"/>
              <a:gd name="connsiteY43" fmla="*/ 6491 h 9976"/>
              <a:gd name="connsiteX44" fmla="*/ 370 w 10000"/>
              <a:gd name="connsiteY44" fmla="*/ 6474 h 9976"/>
              <a:gd name="connsiteX45" fmla="*/ 734 w 10000"/>
              <a:gd name="connsiteY45" fmla="*/ 6445 h 9976"/>
              <a:gd name="connsiteX46" fmla="*/ 1093 w 10000"/>
              <a:gd name="connsiteY46" fmla="*/ 6395 h 9976"/>
              <a:gd name="connsiteX47" fmla="*/ 1451 w 10000"/>
              <a:gd name="connsiteY47" fmla="*/ 6342 h 9976"/>
              <a:gd name="connsiteX48" fmla="*/ 1803 w 10000"/>
              <a:gd name="connsiteY48" fmla="*/ 6269 h 9976"/>
              <a:gd name="connsiteX49" fmla="*/ 2149 w 10000"/>
              <a:gd name="connsiteY49" fmla="*/ 6185 h 9976"/>
              <a:gd name="connsiteX50" fmla="*/ 2490 w 10000"/>
              <a:gd name="connsiteY50" fmla="*/ 6088 h 9976"/>
              <a:gd name="connsiteX51" fmla="*/ 2827 w 10000"/>
              <a:gd name="connsiteY51" fmla="*/ 5976 h 9976"/>
              <a:gd name="connsiteX52" fmla="*/ 3155 w 10000"/>
              <a:gd name="connsiteY52" fmla="*/ 5846 h 9976"/>
              <a:gd name="connsiteX53" fmla="*/ 3478 w 10000"/>
              <a:gd name="connsiteY53" fmla="*/ 5705 h 9976"/>
              <a:gd name="connsiteX54" fmla="*/ 3794 w 10000"/>
              <a:gd name="connsiteY54" fmla="*/ 5550 h 9976"/>
              <a:gd name="connsiteX55" fmla="*/ 4103 w 10000"/>
              <a:gd name="connsiteY55" fmla="*/ 5376 h 9976"/>
              <a:gd name="connsiteX56" fmla="*/ 4406 w 10000"/>
              <a:gd name="connsiteY56" fmla="*/ 5189 h 9976"/>
              <a:gd name="connsiteX57" fmla="*/ 4700 w 10000"/>
              <a:gd name="connsiteY57" fmla="*/ 4985 h 9976"/>
              <a:gd name="connsiteX58" fmla="*/ 4984 w 10000"/>
              <a:gd name="connsiteY58" fmla="*/ 4764 h 9976"/>
              <a:gd name="connsiteX59" fmla="*/ 5264 w 10000"/>
              <a:gd name="connsiteY59" fmla="*/ 4532 h 9976"/>
              <a:gd name="connsiteX60" fmla="*/ 5533 w 10000"/>
              <a:gd name="connsiteY60" fmla="*/ 4282 h 9976"/>
              <a:gd name="connsiteX61" fmla="*/ 5791 w 10000"/>
              <a:gd name="connsiteY61" fmla="*/ 4014 h 9976"/>
              <a:gd name="connsiteX62" fmla="*/ 6043 w 10000"/>
              <a:gd name="connsiteY62" fmla="*/ 3728 h 9976"/>
              <a:gd name="connsiteX63" fmla="*/ 6283 w 10000"/>
              <a:gd name="connsiteY63" fmla="*/ 3424 h 9976"/>
              <a:gd name="connsiteX64" fmla="*/ 6512 w 10000"/>
              <a:gd name="connsiteY64" fmla="*/ 3107 h 9976"/>
              <a:gd name="connsiteX65" fmla="*/ 6734 w 10000"/>
              <a:gd name="connsiteY65" fmla="*/ 2773 h 9976"/>
              <a:gd name="connsiteX66" fmla="*/ 4394 w 10000"/>
              <a:gd name="connsiteY66" fmla="*/ 2773 h 9976"/>
              <a:gd name="connsiteX67" fmla="*/ 4394 w 10000"/>
              <a:gd name="connsiteY67" fmla="*/ 0 h 9976"/>
              <a:gd name="connsiteX0" fmla="*/ 4394 w 10000"/>
              <a:gd name="connsiteY0" fmla="*/ 0 h 9961"/>
              <a:gd name="connsiteX1" fmla="*/ 10000 w 10000"/>
              <a:gd name="connsiteY1" fmla="*/ 0 h 9961"/>
              <a:gd name="connsiteX2" fmla="*/ 10000 w 10000"/>
              <a:gd name="connsiteY2" fmla="*/ 8974 h 9961"/>
              <a:gd name="connsiteX3" fmla="*/ 8048 w 10000"/>
              <a:gd name="connsiteY3" fmla="*/ 8974 h 9961"/>
              <a:gd name="connsiteX4" fmla="*/ 8048 w 10000"/>
              <a:gd name="connsiteY4" fmla="*/ 5877 h 9961"/>
              <a:gd name="connsiteX5" fmla="*/ 8042 w 10000"/>
              <a:gd name="connsiteY5" fmla="*/ 5886 h 9961"/>
              <a:gd name="connsiteX6" fmla="*/ 8023 w 10000"/>
              <a:gd name="connsiteY6" fmla="*/ 5906 h 9961"/>
              <a:gd name="connsiteX7" fmla="*/ 7994 w 10000"/>
              <a:gd name="connsiteY7" fmla="*/ 5944 h 9961"/>
              <a:gd name="connsiteX8" fmla="*/ 7954 w 10000"/>
              <a:gd name="connsiteY8" fmla="*/ 6000 h 9961"/>
              <a:gd name="connsiteX9" fmla="*/ 7900 w 10000"/>
              <a:gd name="connsiteY9" fmla="*/ 6064 h 9961"/>
              <a:gd name="connsiteX10" fmla="*/ 7836 w 10000"/>
              <a:gd name="connsiteY10" fmla="*/ 6139 h 9961"/>
              <a:gd name="connsiteX11" fmla="*/ 7761 w 10000"/>
              <a:gd name="connsiteY11" fmla="*/ 6229 h 9961"/>
              <a:gd name="connsiteX12" fmla="*/ 7673 w 10000"/>
              <a:gd name="connsiteY12" fmla="*/ 6326 h 9961"/>
              <a:gd name="connsiteX13" fmla="*/ 7575 w 10000"/>
              <a:gd name="connsiteY13" fmla="*/ 6437 h 9961"/>
              <a:gd name="connsiteX14" fmla="*/ 7466 w 10000"/>
              <a:gd name="connsiteY14" fmla="*/ 6553 h 9961"/>
              <a:gd name="connsiteX15" fmla="*/ 7348 w 10000"/>
              <a:gd name="connsiteY15" fmla="*/ 6681 h 9961"/>
              <a:gd name="connsiteX16" fmla="*/ 7218 w 10000"/>
              <a:gd name="connsiteY16" fmla="*/ 6812 h 9961"/>
              <a:gd name="connsiteX17" fmla="*/ 7079 w 10000"/>
              <a:gd name="connsiteY17" fmla="*/ 6949 h 9961"/>
              <a:gd name="connsiteX18" fmla="*/ 6930 w 10000"/>
              <a:gd name="connsiteY18" fmla="*/ 7092 h 9961"/>
              <a:gd name="connsiteX19" fmla="*/ 6770 w 10000"/>
              <a:gd name="connsiteY19" fmla="*/ 7239 h 9961"/>
              <a:gd name="connsiteX20" fmla="*/ 6600 w 10000"/>
              <a:gd name="connsiteY20" fmla="*/ 7393 h 9961"/>
              <a:gd name="connsiteX21" fmla="*/ 6421 w 10000"/>
              <a:gd name="connsiteY21" fmla="*/ 7550 h 9961"/>
              <a:gd name="connsiteX22" fmla="*/ 6234 w 10000"/>
              <a:gd name="connsiteY22" fmla="*/ 7709 h 9961"/>
              <a:gd name="connsiteX23" fmla="*/ 6036 w 10000"/>
              <a:gd name="connsiteY23" fmla="*/ 7866 h 9961"/>
              <a:gd name="connsiteX24" fmla="*/ 5830 w 10000"/>
              <a:gd name="connsiteY24" fmla="*/ 8027 h 9961"/>
              <a:gd name="connsiteX25" fmla="*/ 5613 w 10000"/>
              <a:gd name="connsiteY25" fmla="*/ 8185 h 9961"/>
              <a:gd name="connsiteX26" fmla="*/ 5387 w 10000"/>
              <a:gd name="connsiteY26" fmla="*/ 8340 h 9961"/>
              <a:gd name="connsiteX27" fmla="*/ 5154 w 10000"/>
              <a:gd name="connsiteY27" fmla="*/ 8498 h 9961"/>
              <a:gd name="connsiteX28" fmla="*/ 4911 w 10000"/>
              <a:gd name="connsiteY28" fmla="*/ 8651 h 9961"/>
              <a:gd name="connsiteX29" fmla="*/ 4660 w 10000"/>
              <a:gd name="connsiteY29" fmla="*/ 8799 h 9961"/>
              <a:gd name="connsiteX30" fmla="*/ 4403 w 10000"/>
              <a:gd name="connsiteY30" fmla="*/ 8944 h 9961"/>
              <a:gd name="connsiteX31" fmla="*/ 4136 w 10000"/>
              <a:gd name="connsiteY31" fmla="*/ 9083 h 9961"/>
              <a:gd name="connsiteX32" fmla="*/ 3860 w 10000"/>
              <a:gd name="connsiteY32" fmla="*/ 9217 h 9961"/>
              <a:gd name="connsiteX33" fmla="*/ 3579 w 10000"/>
              <a:gd name="connsiteY33" fmla="*/ 9344 h 9961"/>
              <a:gd name="connsiteX34" fmla="*/ 3287 w 10000"/>
              <a:gd name="connsiteY34" fmla="*/ 9463 h 9961"/>
              <a:gd name="connsiteX35" fmla="*/ 2990 w 10000"/>
              <a:gd name="connsiteY35" fmla="*/ 9575 h 9961"/>
              <a:gd name="connsiteX36" fmla="*/ 2685 w 10000"/>
              <a:gd name="connsiteY36" fmla="*/ 9672 h 9961"/>
              <a:gd name="connsiteX37" fmla="*/ 2372 w 10000"/>
              <a:gd name="connsiteY37" fmla="*/ 9761 h 9961"/>
              <a:gd name="connsiteX38" fmla="*/ 2055 w 10000"/>
              <a:gd name="connsiteY38" fmla="*/ 9842 h 9961"/>
              <a:gd name="connsiteX39" fmla="*/ 1727 w 10000"/>
              <a:gd name="connsiteY39" fmla="*/ 9905 h 9961"/>
              <a:gd name="connsiteX40" fmla="*/ 1394 w 10000"/>
              <a:gd name="connsiteY40" fmla="*/ 9961 h 9961"/>
              <a:gd name="connsiteX41" fmla="*/ 0 w 10000"/>
              <a:gd name="connsiteY41" fmla="*/ 8992 h 9961"/>
              <a:gd name="connsiteX42" fmla="*/ 0 w 10000"/>
              <a:gd name="connsiteY42" fmla="*/ 6507 h 9961"/>
              <a:gd name="connsiteX43" fmla="*/ 370 w 10000"/>
              <a:gd name="connsiteY43" fmla="*/ 6490 h 9961"/>
              <a:gd name="connsiteX44" fmla="*/ 734 w 10000"/>
              <a:gd name="connsiteY44" fmla="*/ 6461 h 9961"/>
              <a:gd name="connsiteX45" fmla="*/ 1093 w 10000"/>
              <a:gd name="connsiteY45" fmla="*/ 6410 h 9961"/>
              <a:gd name="connsiteX46" fmla="*/ 1451 w 10000"/>
              <a:gd name="connsiteY46" fmla="*/ 6357 h 9961"/>
              <a:gd name="connsiteX47" fmla="*/ 1803 w 10000"/>
              <a:gd name="connsiteY47" fmla="*/ 6284 h 9961"/>
              <a:gd name="connsiteX48" fmla="*/ 2149 w 10000"/>
              <a:gd name="connsiteY48" fmla="*/ 6200 h 9961"/>
              <a:gd name="connsiteX49" fmla="*/ 2490 w 10000"/>
              <a:gd name="connsiteY49" fmla="*/ 6103 h 9961"/>
              <a:gd name="connsiteX50" fmla="*/ 2827 w 10000"/>
              <a:gd name="connsiteY50" fmla="*/ 5990 h 9961"/>
              <a:gd name="connsiteX51" fmla="*/ 3155 w 10000"/>
              <a:gd name="connsiteY51" fmla="*/ 5860 h 9961"/>
              <a:gd name="connsiteX52" fmla="*/ 3478 w 10000"/>
              <a:gd name="connsiteY52" fmla="*/ 5719 h 9961"/>
              <a:gd name="connsiteX53" fmla="*/ 3794 w 10000"/>
              <a:gd name="connsiteY53" fmla="*/ 5563 h 9961"/>
              <a:gd name="connsiteX54" fmla="*/ 4103 w 10000"/>
              <a:gd name="connsiteY54" fmla="*/ 5389 h 9961"/>
              <a:gd name="connsiteX55" fmla="*/ 4406 w 10000"/>
              <a:gd name="connsiteY55" fmla="*/ 5201 h 9961"/>
              <a:gd name="connsiteX56" fmla="*/ 4700 w 10000"/>
              <a:gd name="connsiteY56" fmla="*/ 4997 h 9961"/>
              <a:gd name="connsiteX57" fmla="*/ 4984 w 10000"/>
              <a:gd name="connsiteY57" fmla="*/ 4775 h 9961"/>
              <a:gd name="connsiteX58" fmla="*/ 5264 w 10000"/>
              <a:gd name="connsiteY58" fmla="*/ 4543 h 9961"/>
              <a:gd name="connsiteX59" fmla="*/ 5533 w 10000"/>
              <a:gd name="connsiteY59" fmla="*/ 4292 h 9961"/>
              <a:gd name="connsiteX60" fmla="*/ 5791 w 10000"/>
              <a:gd name="connsiteY60" fmla="*/ 4024 h 9961"/>
              <a:gd name="connsiteX61" fmla="*/ 6043 w 10000"/>
              <a:gd name="connsiteY61" fmla="*/ 3737 h 9961"/>
              <a:gd name="connsiteX62" fmla="*/ 6283 w 10000"/>
              <a:gd name="connsiteY62" fmla="*/ 3432 h 9961"/>
              <a:gd name="connsiteX63" fmla="*/ 6512 w 10000"/>
              <a:gd name="connsiteY63" fmla="*/ 3114 h 9961"/>
              <a:gd name="connsiteX64" fmla="*/ 6734 w 10000"/>
              <a:gd name="connsiteY64" fmla="*/ 2780 h 9961"/>
              <a:gd name="connsiteX65" fmla="*/ 4394 w 10000"/>
              <a:gd name="connsiteY65" fmla="*/ 2780 h 9961"/>
              <a:gd name="connsiteX66" fmla="*/ 4394 w 10000"/>
              <a:gd name="connsiteY66" fmla="*/ 0 h 9961"/>
              <a:gd name="connsiteX0" fmla="*/ 4394 w 10000"/>
              <a:gd name="connsiteY0" fmla="*/ 0 h 9944"/>
              <a:gd name="connsiteX1" fmla="*/ 10000 w 10000"/>
              <a:gd name="connsiteY1" fmla="*/ 0 h 9944"/>
              <a:gd name="connsiteX2" fmla="*/ 10000 w 10000"/>
              <a:gd name="connsiteY2" fmla="*/ 9009 h 9944"/>
              <a:gd name="connsiteX3" fmla="*/ 8048 w 10000"/>
              <a:gd name="connsiteY3" fmla="*/ 9009 h 9944"/>
              <a:gd name="connsiteX4" fmla="*/ 8048 w 10000"/>
              <a:gd name="connsiteY4" fmla="*/ 5900 h 9944"/>
              <a:gd name="connsiteX5" fmla="*/ 8042 w 10000"/>
              <a:gd name="connsiteY5" fmla="*/ 5909 h 9944"/>
              <a:gd name="connsiteX6" fmla="*/ 8023 w 10000"/>
              <a:gd name="connsiteY6" fmla="*/ 5929 h 9944"/>
              <a:gd name="connsiteX7" fmla="*/ 7994 w 10000"/>
              <a:gd name="connsiteY7" fmla="*/ 5967 h 9944"/>
              <a:gd name="connsiteX8" fmla="*/ 7954 w 10000"/>
              <a:gd name="connsiteY8" fmla="*/ 6023 h 9944"/>
              <a:gd name="connsiteX9" fmla="*/ 7900 w 10000"/>
              <a:gd name="connsiteY9" fmla="*/ 6088 h 9944"/>
              <a:gd name="connsiteX10" fmla="*/ 7836 w 10000"/>
              <a:gd name="connsiteY10" fmla="*/ 6163 h 9944"/>
              <a:gd name="connsiteX11" fmla="*/ 7761 w 10000"/>
              <a:gd name="connsiteY11" fmla="*/ 6253 h 9944"/>
              <a:gd name="connsiteX12" fmla="*/ 7673 w 10000"/>
              <a:gd name="connsiteY12" fmla="*/ 6351 h 9944"/>
              <a:gd name="connsiteX13" fmla="*/ 7575 w 10000"/>
              <a:gd name="connsiteY13" fmla="*/ 6462 h 9944"/>
              <a:gd name="connsiteX14" fmla="*/ 7466 w 10000"/>
              <a:gd name="connsiteY14" fmla="*/ 6579 h 9944"/>
              <a:gd name="connsiteX15" fmla="*/ 7348 w 10000"/>
              <a:gd name="connsiteY15" fmla="*/ 6707 h 9944"/>
              <a:gd name="connsiteX16" fmla="*/ 7218 w 10000"/>
              <a:gd name="connsiteY16" fmla="*/ 6839 h 9944"/>
              <a:gd name="connsiteX17" fmla="*/ 7079 w 10000"/>
              <a:gd name="connsiteY17" fmla="*/ 6976 h 9944"/>
              <a:gd name="connsiteX18" fmla="*/ 6930 w 10000"/>
              <a:gd name="connsiteY18" fmla="*/ 7120 h 9944"/>
              <a:gd name="connsiteX19" fmla="*/ 6770 w 10000"/>
              <a:gd name="connsiteY19" fmla="*/ 7267 h 9944"/>
              <a:gd name="connsiteX20" fmla="*/ 6600 w 10000"/>
              <a:gd name="connsiteY20" fmla="*/ 7422 h 9944"/>
              <a:gd name="connsiteX21" fmla="*/ 6421 w 10000"/>
              <a:gd name="connsiteY21" fmla="*/ 7580 h 9944"/>
              <a:gd name="connsiteX22" fmla="*/ 6234 w 10000"/>
              <a:gd name="connsiteY22" fmla="*/ 7739 h 9944"/>
              <a:gd name="connsiteX23" fmla="*/ 6036 w 10000"/>
              <a:gd name="connsiteY23" fmla="*/ 7897 h 9944"/>
              <a:gd name="connsiteX24" fmla="*/ 5830 w 10000"/>
              <a:gd name="connsiteY24" fmla="*/ 8058 h 9944"/>
              <a:gd name="connsiteX25" fmla="*/ 5613 w 10000"/>
              <a:gd name="connsiteY25" fmla="*/ 8217 h 9944"/>
              <a:gd name="connsiteX26" fmla="*/ 5387 w 10000"/>
              <a:gd name="connsiteY26" fmla="*/ 8373 h 9944"/>
              <a:gd name="connsiteX27" fmla="*/ 5154 w 10000"/>
              <a:gd name="connsiteY27" fmla="*/ 8531 h 9944"/>
              <a:gd name="connsiteX28" fmla="*/ 4911 w 10000"/>
              <a:gd name="connsiteY28" fmla="*/ 8685 h 9944"/>
              <a:gd name="connsiteX29" fmla="*/ 4660 w 10000"/>
              <a:gd name="connsiteY29" fmla="*/ 8833 h 9944"/>
              <a:gd name="connsiteX30" fmla="*/ 4403 w 10000"/>
              <a:gd name="connsiteY30" fmla="*/ 8979 h 9944"/>
              <a:gd name="connsiteX31" fmla="*/ 4136 w 10000"/>
              <a:gd name="connsiteY31" fmla="*/ 9119 h 9944"/>
              <a:gd name="connsiteX32" fmla="*/ 3860 w 10000"/>
              <a:gd name="connsiteY32" fmla="*/ 9253 h 9944"/>
              <a:gd name="connsiteX33" fmla="*/ 3579 w 10000"/>
              <a:gd name="connsiteY33" fmla="*/ 9381 h 9944"/>
              <a:gd name="connsiteX34" fmla="*/ 3287 w 10000"/>
              <a:gd name="connsiteY34" fmla="*/ 9500 h 9944"/>
              <a:gd name="connsiteX35" fmla="*/ 2990 w 10000"/>
              <a:gd name="connsiteY35" fmla="*/ 9612 h 9944"/>
              <a:gd name="connsiteX36" fmla="*/ 2685 w 10000"/>
              <a:gd name="connsiteY36" fmla="*/ 9710 h 9944"/>
              <a:gd name="connsiteX37" fmla="*/ 2372 w 10000"/>
              <a:gd name="connsiteY37" fmla="*/ 9799 h 9944"/>
              <a:gd name="connsiteX38" fmla="*/ 2055 w 10000"/>
              <a:gd name="connsiteY38" fmla="*/ 9881 h 9944"/>
              <a:gd name="connsiteX39" fmla="*/ 1727 w 10000"/>
              <a:gd name="connsiteY39" fmla="*/ 9944 h 9944"/>
              <a:gd name="connsiteX40" fmla="*/ 0 w 10000"/>
              <a:gd name="connsiteY40" fmla="*/ 9027 h 9944"/>
              <a:gd name="connsiteX41" fmla="*/ 0 w 10000"/>
              <a:gd name="connsiteY41" fmla="*/ 6532 h 9944"/>
              <a:gd name="connsiteX42" fmla="*/ 370 w 10000"/>
              <a:gd name="connsiteY42" fmla="*/ 6515 h 9944"/>
              <a:gd name="connsiteX43" fmla="*/ 734 w 10000"/>
              <a:gd name="connsiteY43" fmla="*/ 6486 h 9944"/>
              <a:gd name="connsiteX44" fmla="*/ 1093 w 10000"/>
              <a:gd name="connsiteY44" fmla="*/ 6435 h 9944"/>
              <a:gd name="connsiteX45" fmla="*/ 1451 w 10000"/>
              <a:gd name="connsiteY45" fmla="*/ 6382 h 9944"/>
              <a:gd name="connsiteX46" fmla="*/ 1803 w 10000"/>
              <a:gd name="connsiteY46" fmla="*/ 6309 h 9944"/>
              <a:gd name="connsiteX47" fmla="*/ 2149 w 10000"/>
              <a:gd name="connsiteY47" fmla="*/ 6224 h 9944"/>
              <a:gd name="connsiteX48" fmla="*/ 2490 w 10000"/>
              <a:gd name="connsiteY48" fmla="*/ 6127 h 9944"/>
              <a:gd name="connsiteX49" fmla="*/ 2827 w 10000"/>
              <a:gd name="connsiteY49" fmla="*/ 6013 h 9944"/>
              <a:gd name="connsiteX50" fmla="*/ 3155 w 10000"/>
              <a:gd name="connsiteY50" fmla="*/ 5883 h 9944"/>
              <a:gd name="connsiteX51" fmla="*/ 3478 w 10000"/>
              <a:gd name="connsiteY51" fmla="*/ 5741 h 9944"/>
              <a:gd name="connsiteX52" fmla="*/ 3794 w 10000"/>
              <a:gd name="connsiteY52" fmla="*/ 5585 h 9944"/>
              <a:gd name="connsiteX53" fmla="*/ 4103 w 10000"/>
              <a:gd name="connsiteY53" fmla="*/ 5410 h 9944"/>
              <a:gd name="connsiteX54" fmla="*/ 4406 w 10000"/>
              <a:gd name="connsiteY54" fmla="*/ 5221 h 9944"/>
              <a:gd name="connsiteX55" fmla="*/ 4700 w 10000"/>
              <a:gd name="connsiteY55" fmla="*/ 5017 h 9944"/>
              <a:gd name="connsiteX56" fmla="*/ 4984 w 10000"/>
              <a:gd name="connsiteY56" fmla="*/ 4794 h 9944"/>
              <a:gd name="connsiteX57" fmla="*/ 5264 w 10000"/>
              <a:gd name="connsiteY57" fmla="*/ 4561 h 9944"/>
              <a:gd name="connsiteX58" fmla="*/ 5533 w 10000"/>
              <a:gd name="connsiteY58" fmla="*/ 4309 h 9944"/>
              <a:gd name="connsiteX59" fmla="*/ 5791 w 10000"/>
              <a:gd name="connsiteY59" fmla="*/ 4040 h 9944"/>
              <a:gd name="connsiteX60" fmla="*/ 6043 w 10000"/>
              <a:gd name="connsiteY60" fmla="*/ 3752 h 9944"/>
              <a:gd name="connsiteX61" fmla="*/ 6283 w 10000"/>
              <a:gd name="connsiteY61" fmla="*/ 3445 h 9944"/>
              <a:gd name="connsiteX62" fmla="*/ 6512 w 10000"/>
              <a:gd name="connsiteY62" fmla="*/ 3126 h 9944"/>
              <a:gd name="connsiteX63" fmla="*/ 6734 w 10000"/>
              <a:gd name="connsiteY63" fmla="*/ 2791 h 9944"/>
              <a:gd name="connsiteX64" fmla="*/ 4394 w 10000"/>
              <a:gd name="connsiteY64" fmla="*/ 2791 h 9944"/>
              <a:gd name="connsiteX65" fmla="*/ 4394 w 10000"/>
              <a:gd name="connsiteY65" fmla="*/ 0 h 9944"/>
              <a:gd name="connsiteX0" fmla="*/ 4394 w 10000"/>
              <a:gd name="connsiteY0" fmla="*/ 0 h 9937"/>
              <a:gd name="connsiteX1" fmla="*/ 10000 w 10000"/>
              <a:gd name="connsiteY1" fmla="*/ 0 h 9937"/>
              <a:gd name="connsiteX2" fmla="*/ 10000 w 10000"/>
              <a:gd name="connsiteY2" fmla="*/ 9060 h 9937"/>
              <a:gd name="connsiteX3" fmla="*/ 8048 w 10000"/>
              <a:gd name="connsiteY3" fmla="*/ 9060 h 9937"/>
              <a:gd name="connsiteX4" fmla="*/ 8048 w 10000"/>
              <a:gd name="connsiteY4" fmla="*/ 5933 h 9937"/>
              <a:gd name="connsiteX5" fmla="*/ 8042 w 10000"/>
              <a:gd name="connsiteY5" fmla="*/ 5942 h 9937"/>
              <a:gd name="connsiteX6" fmla="*/ 8023 w 10000"/>
              <a:gd name="connsiteY6" fmla="*/ 5962 h 9937"/>
              <a:gd name="connsiteX7" fmla="*/ 7994 w 10000"/>
              <a:gd name="connsiteY7" fmla="*/ 6001 h 9937"/>
              <a:gd name="connsiteX8" fmla="*/ 7954 w 10000"/>
              <a:gd name="connsiteY8" fmla="*/ 6057 h 9937"/>
              <a:gd name="connsiteX9" fmla="*/ 7900 w 10000"/>
              <a:gd name="connsiteY9" fmla="*/ 6122 h 9937"/>
              <a:gd name="connsiteX10" fmla="*/ 7836 w 10000"/>
              <a:gd name="connsiteY10" fmla="*/ 6198 h 9937"/>
              <a:gd name="connsiteX11" fmla="*/ 7761 w 10000"/>
              <a:gd name="connsiteY11" fmla="*/ 6288 h 9937"/>
              <a:gd name="connsiteX12" fmla="*/ 7673 w 10000"/>
              <a:gd name="connsiteY12" fmla="*/ 6387 h 9937"/>
              <a:gd name="connsiteX13" fmla="*/ 7575 w 10000"/>
              <a:gd name="connsiteY13" fmla="*/ 6498 h 9937"/>
              <a:gd name="connsiteX14" fmla="*/ 7466 w 10000"/>
              <a:gd name="connsiteY14" fmla="*/ 6616 h 9937"/>
              <a:gd name="connsiteX15" fmla="*/ 7348 w 10000"/>
              <a:gd name="connsiteY15" fmla="*/ 6745 h 9937"/>
              <a:gd name="connsiteX16" fmla="*/ 7218 w 10000"/>
              <a:gd name="connsiteY16" fmla="*/ 6878 h 9937"/>
              <a:gd name="connsiteX17" fmla="*/ 7079 w 10000"/>
              <a:gd name="connsiteY17" fmla="*/ 7015 h 9937"/>
              <a:gd name="connsiteX18" fmla="*/ 6930 w 10000"/>
              <a:gd name="connsiteY18" fmla="*/ 7160 h 9937"/>
              <a:gd name="connsiteX19" fmla="*/ 6770 w 10000"/>
              <a:gd name="connsiteY19" fmla="*/ 7308 h 9937"/>
              <a:gd name="connsiteX20" fmla="*/ 6600 w 10000"/>
              <a:gd name="connsiteY20" fmla="*/ 7464 h 9937"/>
              <a:gd name="connsiteX21" fmla="*/ 6421 w 10000"/>
              <a:gd name="connsiteY21" fmla="*/ 7623 h 9937"/>
              <a:gd name="connsiteX22" fmla="*/ 6234 w 10000"/>
              <a:gd name="connsiteY22" fmla="*/ 7783 h 9937"/>
              <a:gd name="connsiteX23" fmla="*/ 6036 w 10000"/>
              <a:gd name="connsiteY23" fmla="*/ 7941 h 9937"/>
              <a:gd name="connsiteX24" fmla="*/ 5830 w 10000"/>
              <a:gd name="connsiteY24" fmla="*/ 8103 h 9937"/>
              <a:gd name="connsiteX25" fmla="*/ 5613 w 10000"/>
              <a:gd name="connsiteY25" fmla="*/ 8263 h 9937"/>
              <a:gd name="connsiteX26" fmla="*/ 5387 w 10000"/>
              <a:gd name="connsiteY26" fmla="*/ 8420 h 9937"/>
              <a:gd name="connsiteX27" fmla="*/ 5154 w 10000"/>
              <a:gd name="connsiteY27" fmla="*/ 8579 h 9937"/>
              <a:gd name="connsiteX28" fmla="*/ 4911 w 10000"/>
              <a:gd name="connsiteY28" fmla="*/ 8734 h 9937"/>
              <a:gd name="connsiteX29" fmla="*/ 4660 w 10000"/>
              <a:gd name="connsiteY29" fmla="*/ 8883 h 9937"/>
              <a:gd name="connsiteX30" fmla="*/ 4403 w 10000"/>
              <a:gd name="connsiteY30" fmla="*/ 9030 h 9937"/>
              <a:gd name="connsiteX31" fmla="*/ 4136 w 10000"/>
              <a:gd name="connsiteY31" fmla="*/ 9170 h 9937"/>
              <a:gd name="connsiteX32" fmla="*/ 3860 w 10000"/>
              <a:gd name="connsiteY32" fmla="*/ 9305 h 9937"/>
              <a:gd name="connsiteX33" fmla="*/ 3579 w 10000"/>
              <a:gd name="connsiteY33" fmla="*/ 9434 h 9937"/>
              <a:gd name="connsiteX34" fmla="*/ 3287 w 10000"/>
              <a:gd name="connsiteY34" fmla="*/ 9553 h 9937"/>
              <a:gd name="connsiteX35" fmla="*/ 2990 w 10000"/>
              <a:gd name="connsiteY35" fmla="*/ 9666 h 9937"/>
              <a:gd name="connsiteX36" fmla="*/ 2685 w 10000"/>
              <a:gd name="connsiteY36" fmla="*/ 9765 h 9937"/>
              <a:gd name="connsiteX37" fmla="*/ 2372 w 10000"/>
              <a:gd name="connsiteY37" fmla="*/ 9854 h 9937"/>
              <a:gd name="connsiteX38" fmla="*/ 2055 w 10000"/>
              <a:gd name="connsiteY38" fmla="*/ 9937 h 9937"/>
              <a:gd name="connsiteX39" fmla="*/ 0 w 10000"/>
              <a:gd name="connsiteY39" fmla="*/ 9078 h 9937"/>
              <a:gd name="connsiteX40" fmla="*/ 0 w 10000"/>
              <a:gd name="connsiteY40" fmla="*/ 6569 h 9937"/>
              <a:gd name="connsiteX41" fmla="*/ 370 w 10000"/>
              <a:gd name="connsiteY41" fmla="*/ 6552 h 9937"/>
              <a:gd name="connsiteX42" fmla="*/ 734 w 10000"/>
              <a:gd name="connsiteY42" fmla="*/ 6523 h 9937"/>
              <a:gd name="connsiteX43" fmla="*/ 1093 w 10000"/>
              <a:gd name="connsiteY43" fmla="*/ 6471 h 9937"/>
              <a:gd name="connsiteX44" fmla="*/ 1451 w 10000"/>
              <a:gd name="connsiteY44" fmla="*/ 6418 h 9937"/>
              <a:gd name="connsiteX45" fmla="*/ 1803 w 10000"/>
              <a:gd name="connsiteY45" fmla="*/ 6345 h 9937"/>
              <a:gd name="connsiteX46" fmla="*/ 2149 w 10000"/>
              <a:gd name="connsiteY46" fmla="*/ 6259 h 9937"/>
              <a:gd name="connsiteX47" fmla="*/ 2490 w 10000"/>
              <a:gd name="connsiteY47" fmla="*/ 6162 h 9937"/>
              <a:gd name="connsiteX48" fmla="*/ 2827 w 10000"/>
              <a:gd name="connsiteY48" fmla="*/ 6047 h 9937"/>
              <a:gd name="connsiteX49" fmla="*/ 3155 w 10000"/>
              <a:gd name="connsiteY49" fmla="*/ 5916 h 9937"/>
              <a:gd name="connsiteX50" fmla="*/ 3478 w 10000"/>
              <a:gd name="connsiteY50" fmla="*/ 5773 h 9937"/>
              <a:gd name="connsiteX51" fmla="*/ 3794 w 10000"/>
              <a:gd name="connsiteY51" fmla="*/ 5616 h 9937"/>
              <a:gd name="connsiteX52" fmla="*/ 4103 w 10000"/>
              <a:gd name="connsiteY52" fmla="*/ 5440 h 9937"/>
              <a:gd name="connsiteX53" fmla="*/ 4406 w 10000"/>
              <a:gd name="connsiteY53" fmla="*/ 5250 h 9937"/>
              <a:gd name="connsiteX54" fmla="*/ 4700 w 10000"/>
              <a:gd name="connsiteY54" fmla="*/ 5045 h 9937"/>
              <a:gd name="connsiteX55" fmla="*/ 4984 w 10000"/>
              <a:gd name="connsiteY55" fmla="*/ 4821 h 9937"/>
              <a:gd name="connsiteX56" fmla="*/ 5264 w 10000"/>
              <a:gd name="connsiteY56" fmla="*/ 4587 h 9937"/>
              <a:gd name="connsiteX57" fmla="*/ 5533 w 10000"/>
              <a:gd name="connsiteY57" fmla="*/ 4333 h 9937"/>
              <a:gd name="connsiteX58" fmla="*/ 5791 w 10000"/>
              <a:gd name="connsiteY58" fmla="*/ 4063 h 9937"/>
              <a:gd name="connsiteX59" fmla="*/ 6043 w 10000"/>
              <a:gd name="connsiteY59" fmla="*/ 3773 h 9937"/>
              <a:gd name="connsiteX60" fmla="*/ 6283 w 10000"/>
              <a:gd name="connsiteY60" fmla="*/ 3464 h 9937"/>
              <a:gd name="connsiteX61" fmla="*/ 6512 w 10000"/>
              <a:gd name="connsiteY61" fmla="*/ 3144 h 9937"/>
              <a:gd name="connsiteX62" fmla="*/ 6734 w 10000"/>
              <a:gd name="connsiteY62" fmla="*/ 2807 h 9937"/>
              <a:gd name="connsiteX63" fmla="*/ 4394 w 10000"/>
              <a:gd name="connsiteY63" fmla="*/ 2807 h 9937"/>
              <a:gd name="connsiteX64" fmla="*/ 4394 w 10000"/>
              <a:gd name="connsiteY64" fmla="*/ 0 h 9937"/>
              <a:gd name="connsiteX0" fmla="*/ 4394 w 10000"/>
              <a:gd name="connsiteY0" fmla="*/ 0 h 9916"/>
              <a:gd name="connsiteX1" fmla="*/ 10000 w 10000"/>
              <a:gd name="connsiteY1" fmla="*/ 0 h 9916"/>
              <a:gd name="connsiteX2" fmla="*/ 10000 w 10000"/>
              <a:gd name="connsiteY2" fmla="*/ 9117 h 9916"/>
              <a:gd name="connsiteX3" fmla="*/ 8048 w 10000"/>
              <a:gd name="connsiteY3" fmla="*/ 9117 h 9916"/>
              <a:gd name="connsiteX4" fmla="*/ 8048 w 10000"/>
              <a:gd name="connsiteY4" fmla="*/ 5971 h 9916"/>
              <a:gd name="connsiteX5" fmla="*/ 8042 w 10000"/>
              <a:gd name="connsiteY5" fmla="*/ 5980 h 9916"/>
              <a:gd name="connsiteX6" fmla="*/ 8023 w 10000"/>
              <a:gd name="connsiteY6" fmla="*/ 6000 h 9916"/>
              <a:gd name="connsiteX7" fmla="*/ 7994 w 10000"/>
              <a:gd name="connsiteY7" fmla="*/ 6039 h 9916"/>
              <a:gd name="connsiteX8" fmla="*/ 7954 w 10000"/>
              <a:gd name="connsiteY8" fmla="*/ 6095 h 9916"/>
              <a:gd name="connsiteX9" fmla="*/ 7900 w 10000"/>
              <a:gd name="connsiteY9" fmla="*/ 6161 h 9916"/>
              <a:gd name="connsiteX10" fmla="*/ 7836 w 10000"/>
              <a:gd name="connsiteY10" fmla="*/ 6237 h 9916"/>
              <a:gd name="connsiteX11" fmla="*/ 7761 w 10000"/>
              <a:gd name="connsiteY11" fmla="*/ 6328 h 9916"/>
              <a:gd name="connsiteX12" fmla="*/ 7673 w 10000"/>
              <a:gd name="connsiteY12" fmla="*/ 6427 h 9916"/>
              <a:gd name="connsiteX13" fmla="*/ 7575 w 10000"/>
              <a:gd name="connsiteY13" fmla="*/ 6539 h 9916"/>
              <a:gd name="connsiteX14" fmla="*/ 7466 w 10000"/>
              <a:gd name="connsiteY14" fmla="*/ 6658 h 9916"/>
              <a:gd name="connsiteX15" fmla="*/ 7348 w 10000"/>
              <a:gd name="connsiteY15" fmla="*/ 6788 h 9916"/>
              <a:gd name="connsiteX16" fmla="*/ 7218 w 10000"/>
              <a:gd name="connsiteY16" fmla="*/ 6922 h 9916"/>
              <a:gd name="connsiteX17" fmla="*/ 7079 w 10000"/>
              <a:gd name="connsiteY17" fmla="*/ 7059 h 9916"/>
              <a:gd name="connsiteX18" fmla="*/ 6930 w 10000"/>
              <a:gd name="connsiteY18" fmla="*/ 7205 h 9916"/>
              <a:gd name="connsiteX19" fmla="*/ 6770 w 10000"/>
              <a:gd name="connsiteY19" fmla="*/ 7354 h 9916"/>
              <a:gd name="connsiteX20" fmla="*/ 6600 w 10000"/>
              <a:gd name="connsiteY20" fmla="*/ 7511 h 9916"/>
              <a:gd name="connsiteX21" fmla="*/ 6421 w 10000"/>
              <a:gd name="connsiteY21" fmla="*/ 7671 h 9916"/>
              <a:gd name="connsiteX22" fmla="*/ 6234 w 10000"/>
              <a:gd name="connsiteY22" fmla="*/ 7832 h 9916"/>
              <a:gd name="connsiteX23" fmla="*/ 6036 w 10000"/>
              <a:gd name="connsiteY23" fmla="*/ 7991 h 9916"/>
              <a:gd name="connsiteX24" fmla="*/ 5830 w 10000"/>
              <a:gd name="connsiteY24" fmla="*/ 8154 h 9916"/>
              <a:gd name="connsiteX25" fmla="*/ 5613 w 10000"/>
              <a:gd name="connsiteY25" fmla="*/ 8315 h 9916"/>
              <a:gd name="connsiteX26" fmla="*/ 5387 w 10000"/>
              <a:gd name="connsiteY26" fmla="*/ 8473 h 9916"/>
              <a:gd name="connsiteX27" fmla="*/ 5154 w 10000"/>
              <a:gd name="connsiteY27" fmla="*/ 8633 h 9916"/>
              <a:gd name="connsiteX28" fmla="*/ 4911 w 10000"/>
              <a:gd name="connsiteY28" fmla="*/ 8789 h 9916"/>
              <a:gd name="connsiteX29" fmla="*/ 4660 w 10000"/>
              <a:gd name="connsiteY29" fmla="*/ 8939 h 9916"/>
              <a:gd name="connsiteX30" fmla="*/ 4403 w 10000"/>
              <a:gd name="connsiteY30" fmla="*/ 9087 h 9916"/>
              <a:gd name="connsiteX31" fmla="*/ 4136 w 10000"/>
              <a:gd name="connsiteY31" fmla="*/ 9228 h 9916"/>
              <a:gd name="connsiteX32" fmla="*/ 3860 w 10000"/>
              <a:gd name="connsiteY32" fmla="*/ 9364 h 9916"/>
              <a:gd name="connsiteX33" fmla="*/ 3579 w 10000"/>
              <a:gd name="connsiteY33" fmla="*/ 9494 h 9916"/>
              <a:gd name="connsiteX34" fmla="*/ 3287 w 10000"/>
              <a:gd name="connsiteY34" fmla="*/ 9614 h 9916"/>
              <a:gd name="connsiteX35" fmla="*/ 2990 w 10000"/>
              <a:gd name="connsiteY35" fmla="*/ 9727 h 9916"/>
              <a:gd name="connsiteX36" fmla="*/ 2685 w 10000"/>
              <a:gd name="connsiteY36" fmla="*/ 9827 h 9916"/>
              <a:gd name="connsiteX37" fmla="*/ 2372 w 10000"/>
              <a:gd name="connsiteY37" fmla="*/ 9916 h 9916"/>
              <a:gd name="connsiteX38" fmla="*/ 0 w 10000"/>
              <a:gd name="connsiteY38" fmla="*/ 9136 h 9916"/>
              <a:gd name="connsiteX39" fmla="*/ 0 w 10000"/>
              <a:gd name="connsiteY39" fmla="*/ 6611 h 9916"/>
              <a:gd name="connsiteX40" fmla="*/ 370 w 10000"/>
              <a:gd name="connsiteY40" fmla="*/ 6594 h 9916"/>
              <a:gd name="connsiteX41" fmla="*/ 734 w 10000"/>
              <a:gd name="connsiteY41" fmla="*/ 6564 h 9916"/>
              <a:gd name="connsiteX42" fmla="*/ 1093 w 10000"/>
              <a:gd name="connsiteY42" fmla="*/ 6512 h 9916"/>
              <a:gd name="connsiteX43" fmla="*/ 1451 w 10000"/>
              <a:gd name="connsiteY43" fmla="*/ 6459 h 9916"/>
              <a:gd name="connsiteX44" fmla="*/ 1803 w 10000"/>
              <a:gd name="connsiteY44" fmla="*/ 6385 h 9916"/>
              <a:gd name="connsiteX45" fmla="*/ 2149 w 10000"/>
              <a:gd name="connsiteY45" fmla="*/ 6299 h 9916"/>
              <a:gd name="connsiteX46" fmla="*/ 2490 w 10000"/>
              <a:gd name="connsiteY46" fmla="*/ 6201 h 9916"/>
              <a:gd name="connsiteX47" fmla="*/ 2827 w 10000"/>
              <a:gd name="connsiteY47" fmla="*/ 6085 h 9916"/>
              <a:gd name="connsiteX48" fmla="*/ 3155 w 10000"/>
              <a:gd name="connsiteY48" fmla="*/ 5954 h 9916"/>
              <a:gd name="connsiteX49" fmla="*/ 3478 w 10000"/>
              <a:gd name="connsiteY49" fmla="*/ 5810 h 9916"/>
              <a:gd name="connsiteX50" fmla="*/ 3794 w 10000"/>
              <a:gd name="connsiteY50" fmla="*/ 5652 h 9916"/>
              <a:gd name="connsiteX51" fmla="*/ 4103 w 10000"/>
              <a:gd name="connsiteY51" fmla="*/ 5474 h 9916"/>
              <a:gd name="connsiteX52" fmla="*/ 4406 w 10000"/>
              <a:gd name="connsiteY52" fmla="*/ 5283 h 9916"/>
              <a:gd name="connsiteX53" fmla="*/ 4700 w 10000"/>
              <a:gd name="connsiteY53" fmla="*/ 5077 h 9916"/>
              <a:gd name="connsiteX54" fmla="*/ 4984 w 10000"/>
              <a:gd name="connsiteY54" fmla="*/ 4852 h 9916"/>
              <a:gd name="connsiteX55" fmla="*/ 5264 w 10000"/>
              <a:gd name="connsiteY55" fmla="*/ 4616 h 9916"/>
              <a:gd name="connsiteX56" fmla="*/ 5533 w 10000"/>
              <a:gd name="connsiteY56" fmla="*/ 4360 h 9916"/>
              <a:gd name="connsiteX57" fmla="*/ 5791 w 10000"/>
              <a:gd name="connsiteY57" fmla="*/ 4089 h 9916"/>
              <a:gd name="connsiteX58" fmla="*/ 6043 w 10000"/>
              <a:gd name="connsiteY58" fmla="*/ 3797 h 9916"/>
              <a:gd name="connsiteX59" fmla="*/ 6283 w 10000"/>
              <a:gd name="connsiteY59" fmla="*/ 3486 h 9916"/>
              <a:gd name="connsiteX60" fmla="*/ 6512 w 10000"/>
              <a:gd name="connsiteY60" fmla="*/ 3164 h 9916"/>
              <a:gd name="connsiteX61" fmla="*/ 6734 w 10000"/>
              <a:gd name="connsiteY61" fmla="*/ 2825 h 9916"/>
              <a:gd name="connsiteX62" fmla="*/ 4394 w 10000"/>
              <a:gd name="connsiteY62" fmla="*/ 2825 h 9916"/>
              <a:gd name="connsiteX63" fmla="*/ 4394 w 10000"/>
              <a:gd name="connsiteY63" fmla="*/ 0 h 9916"/>
              <a:gd name="connsiteX0" fmla="*/ 4394 w 10000"/>
              <a:gd name="connsiteY0" fmla="*/ 0 h 9910"/>
              <a:gd name="connsiteX1" fmla="*/ 10000 w 10000"/>
              <a:gd name="connsiteY1" fmla="*/ 0 h 9910"/>
              <a:gd name="connsiteX2" fmla="*/ 10000 w 10000"/>
              <a:gd name="connsiteY2" fmla="*/ 9194 h 9910"/>
              <a:gd name="connsiteX3" fmla="*/ 8048 w 10000"/>
              <a:gd name="connsiteY3" fmla="*/ 9194 h 9910"/>
              <a:gd name="connsiteX4" fmla="*/ 8048 w 10000"/>
              <a:gd name="connsiteY4" fmla="*/ 6022 h 9910"/>
              <a:gd name="connsiteX5" fmla="*/ 8042 w 10000"/>
              <a:gd name="connsiteY5" fmla="*/ 6031 h 9910"/>
              <a:gd name="connsiteX6" fmla="*/ 8023 w 10000"/>
              <a:gd name="connsiteY6" fmla="*/ 6051 h 9910"/>
              <a:gd name="connsiteX7" fmla="*/ 7994 w 10000"/>
              <a:gd name="connsiteY7" fmla="*/ 6090 h 9910"/>
              <a:gd name="connsiteX8" fmla="*/ 7954 w 10000"/>
              <a:gd name="connsiteY8" fmla="*/ 6147 h 9910"/>
              <a:gd name="connsiteX9" fmla="*/ 7900 w 10000"/>
              <a:gd name="connsiteY9" fmla="*/ 6213 h 9910"/>
              <a:gd name="connsiteX10" fmla="*/ 7836 w 10000"/>
              <a:gd name="connsiteY10" fmla="*/ 6290 h 9910"/>
              <a:gd name="connsiteX11" fmla="*/ 7761 w 10000"/>
              <a:gd name="connsiteY11" fmla="*/ 6382 h 9910"/>
              <a:gd name="connsiteX12" fmla="*/ 7673 w 10000"/>
              <a:gd name="connsiteY12" fmla="*/ 6481 h 9910"/>
              <a:gd name="connsiteX13" fmla="*/ 7575 w 10000"/>
              <a:gd name="connsiteY13" fmla="*/ 6594 h 9910"/>
              <a:gd name="connsiteX14" fmla="*/ 7466 w 10000"/>
              <a:gd name="connsiteY14" fmla="*/ 6714 h 9910"/>
              <a:gd name="connsiteX15" fmla="*/ 7348 w 10000"/>
              <a:gd name="connsiteY15" fmla="*/ 6846 h 9910"/>
              <a:gd name="connsiteX16" fmla="*/ 7218 w 10000"/>
              <a:gd name="connsiteY16" fmla="*/ 6981 h 9910"/>
              <a:gd name="connsiteX17" fmla="*/ 7079 w 10000"/>
              <a:gd name="connsiteY17" fmla="*/ 7119 h 9910"/>
              <a:gd name="connsiteX18" fmla="*/ 6930 w 10000"/>
              <a:gd name="connsiteY18" fmla="*/ 7266 h 9910"/>
              <a:gd name="connsiteX19" fmla="*/ 6770 w 10000"/>
              <a:gd name="connsiteY19" fmla="*/ 7416 h 9910"/>
              <a:gd name="connsiteX20" fmla="*/ 6600 w 10000"/>
              <a:gd name="connsiteY20" fmla="*/ 7575 h 9910"/>
              <a:gd name="connsiteX21" fmla="*/ 6421 w 10000"/>
              <a:gd name="connsiteY21" fmla="*/ 7736 h 9910"/>
              <a:gd name="connsiteX22" fmla="*/ 6234 w 10000"/>
              <a:gd name="connsiteY22" fmla="*/ 7898 h 9910"/>
              <a:gd name="connsiteX23" fmla="*/ 6036 w 10000"/>
              <a:gd name="connsiteY23" fmla="*/ 8059 h 9910"/>
              <a:gd name="connsiteX24" fmla="*/ 5830 w 10000"/>
              <a:gd name="connsiteY24" fmla="*/ 8223 h 9910"/>
              <a:gd name="connsiteX25" fmla="*/ 5613 w 10000"/>
              <a:gd name="connsiteY25" fmla="*/ 8385 h 9910"/>
              <a:gd name="connsiteX26" fmla="*/ 5387 w 10000"/>
              <a:gd name="connsiteY26" fmla="*/ 8545 h 9910"/>
              <a:gd name="connsiteX27" fmla="*/ 5154 w 10000"/>
              <a:gd name="connsiteY27" fmla="*/ 8706 h 9910"/>
              <a:gd name="connsiteX28" fmla="*/ 4911 w 10000"/>
              <a:gd name="connsiteY28" fmla="*/ 8863 h 9910"/>
              <a:gd name="connsiteX29" fmla="*/ 4660 w 10000"/>
              <a:gd name="connsiteY29" fmla="*/ 9015 h 9910"/>
              <a:gd name="connsiteX30" fmla="*/ 4403 w 10000"/>
              <a:gd name="connsiteY30" fmla="*/ 9164 h 9910"/>
              <a:gd name="connsiteX31" fmla="*/ 4136 w 10000"/>
              <a:gd name="connsiteY31" fmla="*/ 9306 h 9910"/>
              <a:gd name="connsiteX32" fmla="*/ 3860 w 10000"/>
              <a:gd name="connsiteY32" fmla="*/ 9443 h 9910"/>
              <a:gd name="connsiteX33" fmla="*/ 3579 w 10000"/>
              <a:gd name="connsiteY33" fmla="*/ 9574 h 9910"/>
              <a:gd name="connsiteX34" fmla="*/ 3287 w 10000"/>
              <a:gd name="connsiteY34" fmla="*/ 9695 h 9910"/>
              <a:gd name="connsiteX35" fmla="*/ 2990 w 10000"/>
              <a:gd name="connsiteY35" fmla="*/ 9809 h 9910"/>
              <a:gd name="connsiteX36" fmla="*/ 2685 w 10000"/>
              <a:gd name="connsiteY36" fmla="*/ 9910 h 9910"/>
              <a:gd name="connsiteX37" fmla="*/ 0 w 10000"/>
              <a:gd name="connsiteY37" fmla="*/ 9213 h 9910"/>
              <a:gd name="connsiteX38" fmla="*/ 0 w 10000"/>
              <a:gd name="connsiteY38" fmla="*/ 6667 h 9910"/>
              <a:gd name="connsiteX39" fmla="*/ 370 w 10000"/>
              <a:gd name="connsiteY39" fmla="*/ 6650 h 9910"/>
              <a:gd name="connsiteX40" fmla="*/ 734 w 10000"/>
              <a:gd name="connsiteY40" fmla="*/ 6620 h 9910"/>
              <a:gd name="connsiteX41" fmla="*/ 1093 w 10000"/>
              <a:gd name="connsiteY41" fmla="*/ 6567 h 9910"/>
              <a:gd name="connsiteX42" fmla="*/ 1451 w 10000"/>
              <a:gd name="connsiteY42" fmla="*/ 6514 h 9910"/>
              <a:gd name="connsiteX43" fmla="*/ 1803 w 10000"/>
              <a:gd name="connsiteY43" fmla="*/ 6439 h 9910"/>
              <a:gd name="connsiteX44" fmla="*/ 2149 w 10000"/>
              <a:gd name="connsiteY44" fmla="*/ 6352 h 9910"/>
              <a:gd name="connsiteX45" fmla="*/ 2490 w 10000"/>
              <a:gd name="connsiteY45" fmla="*/ 6254 h 9910"/>
              <a:gd name="connsiteX46" fmla="*/ 2827 w 10000"/>
              <a:gd name="connsiteY46" fmla="*/ 6137 h 9910"/>
              <a:gd name="connsiteX47" fmla="*/ 3155 w 10000"/>
              <a:gd name="connsiteY47" fmla="*/ 6004 h 9910"/>
              <a:gd name="connsiteX48" fmla="*/ 3478 w 10000"/>
              <a:gd name="connsiteY48" fmla="*/ 5859 h 9910"/>
              <a:gd name="connsiteX49" fmla="*/ 3794 w 10000"/>
              <a:gd name="connsiteY49" fmla="*/ 5700 h 9910"/>
              <a:gd name="connsiteX50" fmla="*/ 4103 w 10000"/>
              <a:gd name="connsiteY50" fmla="*/ 5520 h 9910"/>
              <a:gd name="connsiteX51" fmla="*/ 4406 w 10000"/>
              <a:gd name="connsiteY51" fmla="*/ 5328 h 9910"/>
              <a:gd name="connsiteX52" fmla="*/ 4700 w 10000"/>
              <a:gd name="connsiteY52" fmla="*/ 5120 h 9910"/>
              <a:gd name="connsiteX53" fmla="*/ 4984 w 10000"/>
              <a:gd name="connsiteY53" fmla="*/ 4893 h 9910"/>
              <a:gd name="connsiteX54" fmla="*/ 5264 w 10000"/>
              <a:gd name="connsiteY54" fmla="*/ 4655 h 9910"/>
              <a:gd name="connsiteX55" fmla="*/ 5533 w 10000"/>
              <a:gd name="connsiteY55" fmla="*/ 4397 h 9910"/>
              <a:gd name="connsiteX56" fmla="*/ 5791 w 10000"/>
              <a:gd name="connsiteY56" fmla="*/ 4124 h 9910"/>
              <a:gd name="connsiteX57" fmla="*/ 6043 w 10000"/>
              <a:gd name="connsiteY57" fmla="*/ 3829 h 9910"/>
              <a:gd name="connsiteX58" fmla="*/ 6283 w 10000"/>
              <a:gd name="connsiteY58" fmla="*/ 3516 h 9910"/>
              <a:gd name="connsiteX59" fmla="*/ 6512 w 10000"/>
              <a:gd name="connsiteY59" fmla="*/ 3191 h 9910"/>
              <a:gd name="connsiteX60" fmla="*/ 6734 w 10000"/>
              <a:gd name="connsiteY60" fmla="*/ 2849 h 9910"/>
              <a:gd name="connsiteX61" fmla="*/ 4394 w 10000"/>
              <a:gd name="connsiteY61" fmla="*/ 2849 h 9910"/>
              <a:gd name="connsiteX62" fmla="*/ 4394 w 10000"/>
              <a:gd name="connsiteY62" fmla="*/ 0 h 9910"/>
              <a:gd name="connsiteX0" fmla="*/ 4394 w 10000"/>
              <a:gd name="connsiteY0" fmla="*/ 0 h 9898"/>
              <a:gd name="connsiteX1" fmla="*/ 10000 w 10000"/>
              <a:gd name="connsiteY1" fmla="*/ 0 h 9898"/>
              <a:gd name="connsiteX2" fmla="*/ 10000 w 10000"/>
              <a:gd name="connsiteY2" fmla="*/ 9277 h 9898"/>
              <a:gd name="connsiteX3" fmla="*/ 8048 w 10000"/>
              <a:gd name="connsiteY3" fmla="*/ 9277 h 9898"/>
              <a:gd name="connsiteX4" fmla="*/ 8048 w 10000"/>
              <a:gd name="connsiteY4" fmla="*/ 6077 h 9898"/>
              <a:gd name="connsiteX5" fmla="*/ 8042 w 10000"/>
              <a:gd name="connsiteY5" fmla="*/ 6086 h 9898"/>
              <a:gd name="connsiteX6" fmla="*/ 8023 w 10000"/>
              <a:gd name="connsiteY6" fmla="*/ 6106 h 9898"/>
              <a:gd name="connsiteX7" fmla="*/ 7994 w 10000"/>
              <a:gd name="connsiteY7" fmla="*/ 6145 h 9898"/>
              <a:gd name="connsiteX8" fmla="*/ 7954 w 10000"/>
              <a:gd name="connsiteY8" fmla="*/ 6203 h 9898"/>
              <a:gd name="connsiteX9" fmla="*/ 7900 w 10000"/>
              <a:gd name="connsiteY9" fmla="*/ 6269 h 9898"/>
              <a:gd name="connsiteX10" fmla="*/ 7836 w 10000"/>
              <a:gd name="connsiteY10" fmla="*/ 6347 h 9898"/>
              <a:gd name="connsiteX11" fmla="*/ 7761 w 10000"/>
              <a:gd name="connsiteY11" fmla="*/ 6440 h 9898"/>
              <a:gd name="connsiteX12" fmla="*/ 7673 w 10000"/>
              <a:gd name="connsiteY12" fmla="*/ 6540 h 9898"/>
              <a:gd name="connsiteX13" fmla="*/ 7575 w 10000"/>
              <a:gd name="connsiteY13" fmla="*/ 6654 h 9898"/>
              <a:gd name="connsiteX14" fmla="*/ 7466 w 10000"/>
              <a:gd name="connsiteY14" fmla="*/ 6775 h 9898"/>
              <a:gd name="connsiteX15" fmla="*/ 7348 w 10000"/>
              <a:gd name="connsiteY15" fmla="*/ 6908 h 9898"/>
              <a:gd name="connsiteX16" fmla="*/ 7218 w 10000"/>
              <a:gd name="connsiteY16" fmla="*/ 7044 h 9898"/>
              <a:gd name="connsiteX17" fmla="*/ 7079 w 10000"/>
              <a:gd name="connsiteY17" fmla="*/ 7184 h 9898"/>
              <a:gd name="connsiteX18" fmla="*/ 6930 w 10000"/>
              <a:gd name="connsiteY18" fmla="*/ 7332 h 9898"/>
              <a:gd name="connsiteX19" fmla="*/ 6770 w 10000"/>
              <a:gd name="connsiteY19" fmla="*/ 7483 h 9898"/>
              <a:gd name="connsiteX20" fmla="*/ 6600 w 10000"/>
              <a:gd name="connsiteY20" fmla="*/ 7644 h 9898"/>
              <a:gd name="connsiteX21" fmla="*/ 6421 w 10000"/>
              <a:gd name="connsiteY21" fmla="*/ 7806 h 9898"/>
              <a:gd name="connsiteX22" fmla="*/ 6234 w 10000"/>
              <a:gd name="connsiteY22" fmla="*/ 7970 h 9898"/>
              <a:gd name="connsiteX23" fmla="*/ 6036 w 10000"/>
              <a:gd name="connsiteY23" fmla="*/ 8132 h 9898"/>
              <a:gd name="connsiteX24" fmla="*/ 5830 w 10000"/>
              <a:gd name="connsiteY24" fmla="*/ 8298 h 9898"/>
              <a:gd name="connsiteX25" fmla="*/ 5613 w 10000"/>
              <a:gd name="connsiteY25" fmla="*/ 8461 h 9898"/>
              <a:gd name="connsiteX26" fmla="*/ 5387 w 10000"/>
              <a:gd name="connsiteY26" fmla="*/ 8623 h 9898"/>
              <a:gd name="connsiteX27" fmla="*/ 5154 w 10000"/>
              <a:gd name="connsiteY27" fmla="*/ 8785 h 9898"/>
              <a:gd name="connsiteX28" fmla="*/ 4911 w 10000"/>
              <a:gd name="connsiteY28" fmla="*/ 8943 h 9898"/>
              <a:gd name="connsiteX29" fmla="*/ 4660 w 10000"/>
              <a:gd name="connsiteY29" fmla="*/ 9097 h 9898"/>
              <a:gd name="connsiteX30" fmla="*/ 4403 w 10000"/>
              <a:gd name="connsiteY30" fmla="*/ 9247 h 9898"/>
              <a:gd name="connsiteX31" fmla="*/ 4136 w 10000"/>
              <a:gd name="connsiteY31" fmla="*/ 9391 h 9898"/>
              <a:gd name="connsiteX32" fmla="*/ 3860 w 10000"/>
              <a:gd name="connsiteY32" fmla="*/ 9529 h 9898"/>
              <a:gd name="connsiteX33" fmla="*/ 3579 w 10000"/>
              <a:gd name="connsiteY33" fmla="*/ 9661 h 9898"/>
              <a:gd name="connsiteX34" fmla="*/ 3287 w 10000"/>
              <a:gd name="connsiteY34" fmla="*/ 9783 h 9898"/>
              <a:gd name="connsiteX35" fmla="*/ 2990 w 10000"/>
              <a:gd name="connsiteY35" fmla="*/ 9898 h 9898"/>
              <a:gd name="connsiteX36" fmla="*/ 0 w 10000"/>
              <a:gd name="connsiteY36" fmla="*/ 9297 h 9898"/>
              <a:gd name="connsiteX37" fmla="*/ 0 w 10000"/>
              <a:gd name="connsiteY37" fmla="*/ 6728 h 9898"/>
              <a:gd name="connsiteX38" fmla="*/ 370 w 10000"/>
              <a:gd name="connsiteY38" fmla="*/ 6710 h 9898"/>
              <a:gd name="connsiteX39" fmla="*/ 734 w 10000"/>
              <a:gd name="connsiteY39" fmla="*/ 6680 h 9898"/>
              <a:gd name="connsiteX40" fmla="*/ 1093 w 10000"/>
              <a:gd name="connsiteY40" fmla="*/ 6627 h 9898"/>
              <a:gd name="connsiteX41" fmla="*/ 1451 w 10000"/>
              <a:gd name="connsiteY41" fmla="*/ 6573 h 9898"/>
              <a:gd name="connsiteX42" fmla="*/ 1803 w 10000"/>
              <a:gd name="connsiteY42" fmla="*/ 6497 h 9898"/>
              <a:gd name="connsiteX43" fmla="*/ 2149 w 10000"/>
              <a:gd name="connsiteY43" fmla="*/ 6410 h 9898"/>
              <a:gd name="connsiteX44" fmla="*/ 2490 w 10000"/>
              <a:gd name="connsiteY44" fmla="*/ 6311 h 9898"/>
              <a:gd name="connsiteX45" fmla="*/ 2827 w 10000"/>
              <a:gd name="connsiteY45" fmla="*/ 6193 h 9898"/>
              <a:gd name="connsiteX46" fmla="*/ 3155 w 10000"/>
              <a:gd name="connsiteY46" fmla="*/ 6059 h 9898"/>
              <a:gd name="connsiteX47" fmla="*/ 3478 w 10000"/>
              <a:gd name="connsiteY47" fmla="*/ 5912 h 9898"/>
              <a:gd name="connsiteX48" fmla="*/ 3794 w 10000"/>
              <a:gd name="connsiteY48" fmla="*/ 5752 h 9898"/>
              <a:gd name="connsiteX49" fmla="*/ 4103 w 10000"/>
              <a:gd name="connsiteY49" fmla="*/ 5570 h 9898"/>
              <a:gd name="connsiteX50" fmla="*/ 4406 w 10000"/>
              <a:gd name="connsiteY50" fmla="*/ 5376 h 9898"/>
              <a:gd name="connsiteX51" fmla="*/ 4700 w 10000"/>
              <a:gd name="connsiteY51" fmla="*/ 5166 h 9898"/>
              <a:gd name="connsiteX52" fmla="*/ 4984 w 10000"/>
              <a:gd name="connsiteY52" fmla="*/ 4937 h 9898"/>
              <a:gd name="connsiteX53" fmla="*/ 5264 w 10000"/>
              <a:gd name="connsiteY53" fmla="*/ 4697 h 9898"/>
              <a:gd name="connsiteX54" fmla="*/ 5533 w 10000"/>
              <a:gd name="connsiteY54" fmla="*/ 4437 h 9898"/>
              <a:gd name="connsiteX55" fmla="*/ 5791 w 10000"/>
              <a:gd name="connsiteY55" fmla="*/ 4161 h 9898"/>
              <a:gd name="connsiteX56" fmla="*/ 6043 w 10000"/>
              <a:gd name="connsiteY56" fmla="*/ 3864 h 9898"/>
              <a:gd name="connsiteX57" fmla="*/ 6283 w 10000"/>
              <a:gd name="connsiteY57" fmla="*/ 3548 h 9898"/>
              <a:gd name="connsiteX58" fmla="*/ 6512 w 10000"/>
              <a:gd name="connsiteY58" fmla="*/ 3220 h 9898"/>
              <a:gd name="connsiteX59" fmla="*/ 6734 w 10000"/>
              <a:gd name="connsiteY59" fmla="*/ 2875 h 9898"/>
              <a:gd name="connsiteX60" fmla="*/ 4394 w 10000"/>
              <a:gd name="connsiteY60" fmla="*/ 2875 h 9898"/>
              <a:gd name="connsiteX61" fmla="*/ 4394 w 10000"/>
              <a:gd name="connsiteY61" fmla="*/ 0 h 9898"/>
              <a:gd name="connsiteX0" fmla="*/ 4394 w 10000"/>
              <a:gd name="connsiteY0" fmla="*/ 0 h 9884"/>
              <a:gd name="connsiteX1" fmla="*/ 10000 w 10000"/>
              <a:gd name="connsiteY1" fmla="*/ 0 h 9884"/>
              <a:gd name="connsiteX2" fmla="*/ 10000 w 10000"/>
              <a:gd name="connsiteY2" fmla="*/ 9373 h 9884"/>
              <a:gd name="connsiteX3" fmla="*/ 8048 w 10000"/>
              <a:gd name="connsiteY3" fmla="*/ 9373 h 9884"/>
              <a:gd name="connsiteX4" fmla="*/ 8048 w 10000"/>
              <a:gd name="connsiteY4" fmla="*/ 6140 h 9884"/>
              <a:gd name="connsiteX5" fmla="*/ 8042 w 10000"/>
              <a:gd name="connsiteY5" fmla="*/ 6149 h 9884"/>
              <a:gd name="connsiteX6" fmla="*/ 8023 w 10000"/>
              <a:gd name="connsiteY6" fmla="*/ 6169 h 9884"/>
              <a:gd name="connsiteX7" fmla="*/ 7994 w 10000"/>
              <a:gd name="connsiteY7" fmla="*/ 6208 h 9884"/>
              <a:gd name="connsiteX8" fmla="*/ 7954 w 10000"/>
              <a:gd name="connsiteY8" fmla="*/ 6267 h 9884"/>
              <a:gd name="connsiteX9" fmla="*/ 7900 w 10000"/>
              <a:gd name="connsiteY9" fmla="*/ 6334 h 9884"/>
              <a:gd name="connsiteX10" fmla="*/ 7836 w 10000"/>
              <a:gd name="connsiteY10" fmla="*/ 6412 h 9884"/>
              <a:gd name="connsiteX11" fmla="*/ 7761 w 10000"/>
              <a:gd name="connsiteY11" fmla="*/ 6506 h 9884"/>
              <a:gd name="connsiteX12" fmla="*/ 7673 w 10000"/>
              <a:gd name="connsiteY12" fmla="*/ 6607 h 9884"/>
              <a:gd name="connsiteX13" fmla="*/ 7575 w 10000"/>
              <a:gd name="connsiteY13" fmla="*/ 6723 h 9884"/>
              <a:gd name="connsiteX14" fmla="*/ 7466 w 10000"/>
              <a:gd name="connsiteY14" fmla="*/ 6845 h 9884"/>
              <a:gd name="connsiteX15" fmla="*/ 7348 w 10000"/>
              <a:gd name="connsiteY15" fmla="*/ 6979 h 9884"/>
              <a:gd name="connsiteX16" fmla="*/ 7218 w 10000"/>
              <a:gd name="connsiteY16" fmla="*/ 7117 h 9884"/>
              <a:gd name="connsiteX17" fmla="*/ 7079 w 10000"/>
              <a:gd name="connsiteY17" fmla="*/ 7258 h 9884"/>
              <a:gd name="connsiteX18" fmla="*/ 6930 w 10000"/>
              <a:gd name="connsiteY18" fmla="*/ 7408 h 9884"/>
              <a:gd name="connsiteX19" fmla="*/ 6770 w 10000"/>
              <a:gd name="connsiteY19" fmla="*/ 7560 h 9884"/>
              <a:gd name="connsiteX20" fmla="*/ 6600 w 10000"/>
              <a:gd name="connsiteY20" fmla="*/ 7723 h 9884"/>
              <a:gd name="connsiteX21" fmla="*/ 6421 w 10000"/>
              <a:gd name="connsiteY21" fmla="*/ 7886 h 9884"/>
              <a:gd name="connsiteX22" fmla="*/ 6234 w 10000"/>
              <a:gd name="connsiteY22" fmla="*/ 8052 h 9884"/>
              <a:gd name="connsiteX23" fmla="*/ 6036 w 10000"/>
              <a:gd name="connsiteY23" fmla="*/ 8216 h 9884"/>
              <a:gd name="connsiteX24" fmla="*/ 5830 w 10000"/>
              <a:gd name="connsiteY24" fmla="*/ 8384 h 9884"/>
              <a:gd name="connsiteX25" fmla="*/ 5613 w 10000"/>
              <a:gd name="connsiteY25" fmla="*/ 8548 h 9884"/>
              <a:gd name="connsiteX26" fmla="*/ 5387 w 10000"/>
              <a:gd name="connsiteY26" fmla="*/ 8712 h 9884"/>
              <a:gd name="connsiteX27" fmla="*/ 5154 w 10000"/>
              <a:gd name="connsiteY27" fmla="*/ 8876 h 9884"/>
              <a:gd name="connsiteX28" fmla="*/ 4911 w 10000"/>
              <a:gd name="connsiteY28" fmla="*/ 9035 h 9884"/>
              <a:gd name="connsiteX29" fmla="*/ 4660 w 10000"/>
              <a:gd name="connsiteY29" fmla="*/ 9191 h 9884"/>
              <a:gd name="connsiteX30" fmla="*/ 4403 w 10000"/>
              <a:gd name="connsiteY30" fmla="*/ 9342 h 9884"/>
              <a:gd name="connsiteX31" fmla="*/ 4136 w 10000"/>
              <a:gd name="connsiteY31" fmla="*/ 9488 h 9884"/>
              <a:gd name="connsiteX32" fmla="*/ 3860 w 10000"/>
              <a:gd name="connsiteY32" fmla="*/ 9627 h 9884"/>
              <a:gd name="connsiteX33" fmla="*/ 3579 w 10000"/>
              <a:gd name="connsiteY33" fmla="*/ 9761 h 9884"/>
              <a:gd name="connsiteX34" fmla="*/ 3287 w 10000"/>
              <a:gd name="connsiteY34" fmla="*/ 9884 h 9884"/>
              <a:gd name="connsiteX35" fmla="*/ 0 w 10000"/>
              <a:gd name="connsiteY35" fmla="*/ 9393 h 9884"/>
              <a:gd name="connsiteX36" fmla="*/ 0 w 10000"/>
              <a:gd name="connsiteY36" fmla="*/ 6797 h 9884"/>
              <a:gd name="connsiteX37" fmla="*/ 370 w 10000"/>
              <a:gd name="connsiteY37" fmla="*/ 6779 h 9884"/>
              <a:gd name="connsiteX38" fmla="*/ 734 w 10000"/>
              <a:gd name="connsiteY38" fmla="*/ 6749 h 9884"/>
              <a:gd name="connsiteX39" fmla="*/ 1093 w 10000"/>
              <a:gd name="connsiteY39" fmla="*/ 6695 h 9884"/>
              <a:gd name="connsiteX40" fmla="*/ 1451 w 10000"/>
              <a:gd name="connsiteY40" fmla="*/ 6641 h 9884"/>
              <a:gd name="connsiteX41" fmla="*/ 1803 w 10000"/>
              <a:gd name="connsiteY41" fmla="*/ 6564 h 9884"/>
              <a:gd name="connsiteX42" fmla="*/ 2149 w 10000"/>
              <a:gd name="connsiteY42" fmla="*/ 6476 h 9884"/>
              <a:gd name="connsiteX43" fmla="*/ 2490 w 10000"/>
              <a:gd name="connsiteY43" fmla="*/ 6376 h 9884"/>
              <a:gd name="connsiteX44" fmla="*/ 2827 w 10000"/>
              <a:gd name="connsiteY44" fmla="*/ 6257 h 9884"/>
              <a:gd name="connsiteX45" fmla="*/ 3155 w 10000"/>
              <a:gd name="connsiteY45" fmla="*/ 6121 h 9884"/>
              <a:gd name="connsiteX46" fmla="*/ 3478 w 10000"/>
              <a:gd name="connsiteY46" fmla="*/ 5973 h 9884"/>
              <a:gd name="connsiteX47" fmla="*/ 3794 w 10000"/>
              <a:gd name="connsiteY47" fmla="*/ 5811 h 9884"/>
              <a:gd name="connsiteX48" fmla="*/ 4103 w 10000"/>
              <a:gd name="connsiteY48" fmla="*/ 5627 h 9884"/>
              <a:gd name="connsiteX49" fmla="*/ 4406 w 10000"/>
              <a:gd name="connsiteY49" fmla="*/ 5431 h 9884"/>
              <a:gd name="connsiteX50" fmla="*/ 4700 w 10000"/>
              <a:gd name="connsiteY50" fmla="*/ 5219 h 9884"/>
              <a:gd name="connsiteX51" fmla="*/ 4984 w 10000"/>
              <a:gd name="connsiteY51" fmla="*/ 4988 h 9884"/>
              <a:gd name="connsiteX52" fmla="*/ 5264 w 10000"/>
              <a:gd name="connsiteY52" fmla="*/ 4745 h 9884"/>
              <a:gd name="connsiteX53" fmla="*/ 5533 w 10000"/>
              <a:gd name="connsiteY53" fmla="*/ 4483 h 9884"/>
              <a:gd name="connsiteX54" fmla="*/ 5791 w 10000"/>
              <a:gd name="connsiteY54" fmla="*/ 4204 h 9884"/>
              <a:gd name="connsiteX55" fmla="*/ 6043 w 10000"/>
              <a:gd name="connsiteY55" fmla="*/ 3904 h 9884"/>
              <a:gd name="connsiteX56" fmla="*/ 6283 w 10000"/>
              <a:gd name="connsiteY56" fmla="*/ 3585 h 9884"/>
              <a:gd name="connsiteX57" fmla="*/ 6512 w 10000"/>
              <a:gd name="connsiteY57" fmla="*/ 3253 h 9884"/>
              <a:gd name="connsiteX58" fmla="*/ 6734 w 10000"/>
              <a:gd name="connsiteY58" fmla="*/ 2905 h 9884"/>
              <a:gd name="connsiteX59" fmla="*/ 4394 w 10000"/>
              <a:gd name="connsiteY59" fmla="*/ 2905 h 9884"/>
              <a:gd name="connsiteX60" fmla="*/ 4394 w 10000"/>
              <a:gd name="connsiteY60" fmla="*/ 0 h 9884"/>
              <a:gd name="connsiteX0" fmla="*/ 4394 w 10000"/>
              <a:gd name="connsiteY0" fmla="*/ 0 h 9876"/>
              <a:gd name="connsiteX1" fmla="*/ 10000 w 10000"/>
              <a:gd name="connsiteY1" fmla="*/ 0 h 9876"/>
              <a:gd name="connsiteX2" fmla="*/ 10000 w 10000"/>
              <a:gd name="connsiteY2" fmla="*/ 9483 h 9876"/>
              <a:gd name="connsiteX3" fmla="*/ 8048 w 10000"/>
              <a:gd name="connsiteY3" fmla="*/ 9483 h 9876"/>
              <a:gd name="connsiteX4" fmla="*/ 8048 w 10000"/>
              <a:gd name="connsiteY4" fmla="*/ 6212 h 9876"/>
              <a:gd name="connsiteX5" fmla="*/ 8042 w 10000"/>
              <a:gd name="connsiteY5" fmla="*/ 6221 h 9876"/>
              <a:gd name="connsiteX6" fmla="*/ 8023 w 10000"/>
              <a:gd name="connsiteY6" fmla="*/ 6241 h 9876"/>
              <a:gd name="connsiteX7" fmla="*/ 7994 w 10000"/>
              <a:gd name="connsiteY7" fmla="*/ 6281 h 9876"/>
              <a:gd name="connsiteX8" fmla="*/ 7954 w 10000"/>
              <a:gd name="connsiteY8" fmla="*/ 6341 h 9876"/>
              <a:gd name="connsiteX9" fmla="*/ 7900 w 10000"/>
              <a:gd name="connsiteY9" fmla="*/ 6408 h 9876"/>
              <a:gd name="connsiteX10" fmla="*/ 7836 w 10000"/>
              <a:gd name="connsiteY10" fmla="*/ 6487 h 9876"/>
              <a:gd name="connsiteX11" fmla="*/ 7761 w 10000"/>
              <a:gd name="connsiteY11" fmla="*/ 6582 h 9876"/>
              <a:gd name="connsiteX12" fmla="*/ 7673 w 10000"/>
              <a:gd name="connsiteY12" fmla="*/ 6685 h 9876"/>
              <a:gd name="connsiteX13" fmla="*/ 7575 w 10000"/>
              <a:gd name="connsiteY13" fmla="*/ 6802 h 9876"/>
              <a:gd name="connsiteX14" fmla="*/ 7466 w 10000"/>
              <a:gd name="connsiteY14" fmla="*/ 6925 h 9876"/>
              <a:gd name="connsiteX15" fmla="*/ 7348 w 10000"/>
              <a:gd name="connsiteY15" fmla="*/ 7061 h 9876"/>
              <a:gd name="connsiteX16" fmla="*/ 7218 w 10000"/>
              <a:gd name="connsiteY16" fmla="*/ 7201 h 9876"/>
              <a:gd name="connsiteX17" fmla="*/ 7079 w 10000"/>
              <a:gd name="connsiteY17" fmla="*/ 7343 h 9876"/>
              <a:gd name="connsiteX18" fmla="*/ 6930 w 10000"/>
              <a:gd name="connsiteY18" fmla="*/ 7495 h 9876"/>
              <a:gd name="connsiteX19" fmla="*/ 6770 w 10000"/>
              <a:gd name="connsiteY19" fmla="*/ 7649 h 9876"/>
              <a:gd name="connsiteX20" fmla="*/ 6600 w 10000"/>
              <a:gd name="connsiteY20" fmla="*/ 7814 h 9876"/>
              <a:gd name="connsiteX21" fmla="*/ 6421 w 10000"/>
              <a:gd name="connsiteY21" fmla="*/ 7979 h 9876"/>
              <a:gd name="connsiteX22" fmla="*/ 6234 w 10000"/>
              <a:gd name="connsiteY22" fmla="*/ 8146 h 9876"/>
              <a:gd name="connsiteX23" fmla="*/ 6036 w 10000"/>
              <a:gd name="connsiteY23" fmla="*/ 8312 h 9876"/>
              <a:gd name="connsiteX24" fmla="*/ 5830 w 10000"/>
              <a:gd name="connsiteY24" fmla="*/ 8482 h 9876"/>
              <a:gd name="connsiteX25" fmla="*/ 5613 w 10000"/>
              <a:gd name="connsiteY25" fmla="*/ 8648 h 9876"/>
              <a:gd name="connsiteX26" fmla="*/ 5387 w 10000"/>
              <a:gd name="connsiteY26" fmla="*/ 8814 h 9876"/>
              <a:gd name="connsiteX27" fmla="*/ 5154 w 10000"/>
              <a:gd name="connsiteY27" fmla="*/ 8980 h 9876"/>
              <a:gd name="connsiteX28" fmla="*/ 4911 w 10000"/>
              <a:gd name="connsiteY28" fmla="*/ 9141 h 9876"/>
              <a:gd name="connsiteX29" fmla="*/ 4660 w 10000"/>
              <a:gd name="connsiteY29" fmla="*/ 9299 h 9876"/>
              <a:gd name="connsiteX30" fmla="*/ 4403 w 10000"/>
              <a:gd name="connsiteY30" fmla="*/ 9452 h 9876"/>
              <a:gd name="connsiteX31" fmla="*/ 4136 w 10000"/>
              <a:gd name="connsiteY31" fmla="*/ 9599 h 9876"/>
              <a:gd name="connsiteX32" fmla="*/ 3860 w 10000"/>
              <a:gd name="connsiteY32" fmla="*/ 9740 h 9876"/>
              <a:gd name="connsiteX33" fmla="*/ 3579 w 10000"/>
              <a:gd name="connsiteY33" fmla="*/ 9876 h 9876"/>
              <a:gd name="connsiteX34" fmla="*/ 0 w 10000"/>
              <a:gd name="connsiteY34" fmla="*/ 9503 h 9876"/>
              <a:gd name="connsiteX35" fmla="*/ 0 w 10000"/>
              <a:gd name="connsiteY35" fmla="*/ 6877 h 9876"/>
              <a:gd name="connsiteX36" fmla="*/ 370 w 10000"/>
              <a:gd name="connsiteY36" fmla="*/ 6859 h 9876"/>
              <a:gd name="connsiteX37" fmla="*/ 734 w 10000"/>
              <a:gd name="connsiteY37" fmla="*/ 6828 h 9876"/>
              <a:gd name="connsiteX38" fmla="*/ 1093 w 10000"/>
              <a:gd name="connsiteY38" fmla="*/ 6774 h 9876"/>
              <a:gd name="connsiteX39" fmla="*/ 1451 w 10000"/>
              <a:gd name="connsiteY39" fmla="*/ 6719 h 9876"/>
              <a:gd name="connsiteX40" fmla="*/ 1803 w 10000"/>
              <a:gd name="connsiteY40" fmla="*/ 6641 h 9876"/>
              <a:gd name="connsiteX41" fmla="*/ 2149 w 10000"/>
              <a:gd name="connsiteY41" fmla="*/ 6552 h 9876"/>
              <a:gd name="connsiteX42" fmla="*/ 2490 w 10000"/>
              <a:gd name="connsiteY42" fmla="*/ 6451 h 9876"/>
              <a:gd name="connsiteX43" fmla="*/ 2827 w 10000"/>
              <a:gd name="connsiteY43" fmla="*/ 6330 h 9876"/>
              <a:gd name="connsiteX44" fmla="*/ 3155 w 10000"/>
              <a:gd name="connsiteY44" fmla="*/ 6193 h 9876"/>
              <a:gd name="connsiteX45" fmla="*/ 3478 w 10000"/>
              <a:gd name="connsiteY45" fmla="*/ 6043 h 9876"/>
              <a:gd name="connsiteX46" fmla="*/ 3794 w 10000"/>
              <a:gd name="connsiteY46" fmla="*/ 5879 h 9876"/>
              <a:gd name="connsiteX47" fmla="*/ 4103 w 10000"/>
              <a:gd name="connsiteY47" fmla="*/ 5693 h 9876"/>
              <a:gd name="connsiteX48" fmla="*/ 4406 w 10000"/>
              <a:gd name="connsiteY48" fmla="*/ 5495 h 9876"/>
              <a:gd name="connsiteX49" fmla="*/ 4700 w 10000"/>
              <a:gd name="connsiteY49" fmla="*/ 5280 h 9876"/>
              <a:gd name="connsiteX50" fmla="*/ 4984 w 10000"/>
              <a:gd name="connsiteY50" fmla="*/ 5047 h 9876"/>
              <a:gd name="connsiteX51" fmla="*/ 5264 w 10000"/>
              <a:gd name="connsiteY51" fmla="*/ 4801 h 9876"/>
              <a:gd name="connsiteX52" fmla="*/ 5533 w 10000"/>
              <a:gd name="connsiteY52" fmla="*/ 4536 h 9876"/>
              <a:gd name="connsiteX53" fmla="*/ 5791 w 10000"/>
              <a:gd name="connsiteY53" fmla="*/ 4253 h 9876"/>
              <a:gd name="connsiteX54" fmla="*/ 6043 w 10000"/>
              <a:gd name="connsiteY54" fmla="*/ 3950 h 9876"/>
              <a:gd name="connsiteX55" fmla="*/ 6283 w 10000"/>
              <a:gd name="connsiteY55" fmla="*/ 3627 h 9876"/>
              <a:gd name="connsiteX56" fmla="*/ 6512 w 10000"/>
              <a:gd name="connsiteY56" fmla="*/ 3291 h 9876"/>
              <a:gd name="connsiteX57" fmla="*/ 6734 w 10000"/>
              <a:gd name="connsiteY57" fmla="*/ 2939 h 9876"/>
              <a:gd name="connsiteX58" fmla="*/ 4394 w 10000"/>
              <a:gd name="connsiteY58" fmla="*/ 2939 h 9876"/>
              <a:gd name="connsiteX59" fmla="*/ 4394 w 10000"/>
              <a:gd name="connsiteY59" fmla="*/ 0 h 9876"/>
              <a:gd name="connsiteX0" fmla="*/ 4394 w 10000"/>
              <a:gd name="connsiteY0" fmla="*/ 0 h 9862"/>
              <a:gd name="connsiteX1" fmla="*/ 10000 w 10000"/>
              <a:gd name="connsiteY1" fmla="*/ 0 h 9862"/>
              <a:gd name="connsiteX2" fmla="*/ 10000 w 10000"/>
              <a:gd name="connsiteY2" fmla="*/ 9602 h 9862"/>
              <a:gd name="connsiteX3" fmla="*/ 8048 w 10000"/>
              <a:gd name="connsiteY3" fmla="*/ 9602 h 9862"/>
              <a:gd name="connsiteX4" fmla="*/ 8048 w 10000"/>
              <a:gd name="connsiteY4" fmla="*/ 6290 h 9862"/>
              <a:gd name="connsiteX5" fmla="*/ 8042 w 10000"/>
              <a:gd name="connsiteY5" fmla="*/ 6299 h 9862"/>
              <a:gd name="connsiteX6" fmla="*/ 8023 w 10000"/>
              <a:gd name="connsiteY6" fmla="*/ 6319 h 9862"/>
              <a:gd name="connsiteX7" fmla="*/ 7994 w 10000"/>
              <a:gd name="connsiteY7" fmla="*/ 6360 h 9862"/>
              <a:gd name="connsiteX8" fmla="*/ 7954 w 10000"/>
              <a:gd name="connsiteY8" fmla="*/ 6421 h 9862"/>
              <a:gd name="connsiteX9" fmla="*/ 7900 w 10000"/>
              <a:gd name="connsiteY9" fmla="*/ 6488 h 9862"/>
              <a:gd name="connsiteX10" fmla="*/ 7836 w 10000"/>
              <a:gd name="connsiteY10" fmla="*/ 6568 h 9862"/>
              <a:gd name="connsiteX11" fmla="*/ 7761 w 10000"/>
              <a:gd name="connsiteY11" fmla="*/ 6665 h 9862"/>
              <a:gd name="connsiteX12" fmla="*/ 7673 w 10000"/>
              <a:gd name="connsiteY12" fmla="*/ 6769 h 9862"/>
              <a:gd name="connsiteX13" fmla="*/ 7575 w 10000"/>
              <a:gd name="connsiteY13" fmla="*/ 6887 h 9862"/>
              <a:gd name="connsiteX14" fmla="*/ 7466 w 10000"/>
              <a:gd name="connsiteY14" fmla="*/ 7012 h 9862"/>
              <a:gd name="connsiteX15" fmla="*/ 7348 w 10000"/>
              <a:gd name="connsiteY15" fmla="*/ 7150 h 9862"/>
              <a:gd name="connsiteX16" fmla="*/ 7218 w 10000"/>
              <a:gd name="connsiteY16" fmla="*/ 7291 h 9862"/>
              <a:gd name="connsiteX17" fmla="*/ 7079 w 10000"/>
              <a:gd name="connsiteY17" fmla="*/ 7435 h 9862"/>
              <a:gd name="connsiteX18" fmla="*/ 6930 w 10000"/>
              <a:gd name="connsiteY18" fmla="*/ 7589 h 9862"/>
              <a:gd name="connsiteX19" fmla="*/ 6770 w 10000"/>
              <a:gd name="connsiteY19" fmla="*/ 7745 h 9862"/>
              <a:gd name="connsiteX20" fmla="*/ 6600 w 10000"/>
              <a:gd name="connsiteY20" fmla="*/ 7912 h 9862"/>
              <a:gd name="connsiteX21" fmla="*/ 6421 w 10000"/>
              <a:gd name="connsiteY21" fmla="*/ 8079 h 9862"/>
              <a:gd name="connsiteX22" fmla="*/ 6234 w 10000"/>
              <a:gd name="connsiteY22" fmla="*/ 8248 h 9862"/>
              <a:gd name="connsiteX23" fmla="*/ 6036 w 10000"/>
              <a:gd name="connsiteY23" fmla="*/ 8416 h 9862"/>
              <a:gd name="connsiteX24" fmla="*/ 5830 w 10000"/>
              <a:gd name="connsiteY24" fmla="*/ 8588 h 9862"/>
              <a:gd name="connsiteX25" fmla="*/ 5613 w 10000"/>
              <a:gd name="connsiteY25" fmla="*/ 8757 h 9862"/>
              <a:gd name="connsiteX26" fmla="*/ 5387 w 10000"/>
              <a:gd name="connsiteY26" fmla="*/ 8925 h 9862"/>
              <a:gd name="connsiteX27" fmla="*/ 5154 w 10000"/>
              <a:gd name="connsiteY27" fmla="*/ 9093 h 9862"/>
              <a:gd name="connsiteX28" fmla="*/ 4911 w 10000"/>
              <a:gd name="connsiteY28" fmla="*/ 9256 h 9862"/>
              <a:gd name="connsiteX29" fmla="*/ 4660 w 10000"/>
              <a:gd name="connsiteY29" fmla="*/ 9416 h 9862"/>
              <a:gd name="connsiteX30" fmla="*/ 4403 w 10000"/>
              <a:gd name="connsiteY30" fmla="*/ 9571 h 9862"/>
              <a:gd name="connsiteX31" fmla="*/ 4136 w 10000"/>
              <a:gd name="connsiteY31" fmla="*/ 9720 h 9862"/>
              <a:gd name="connsiteX32" fmla="*/ 3860 w 10000"/>
              <a:gd name="connsiteY32" fmla="*/ 9862 h 9862"/>
              <a:gd name="connsiteX33" fmla="*/ 0 w 10000"/>
              <a:gd name="connsiteY33" fmla="*/ 9622 h 9862"/>
              <a:gd name="connsiteX34" fmla="*/ 0 w 10000"/>
              <a:gd name="connsiteY34" fmla="*/ 6963 h 9862"/>
              <a:gd name="connsiteX35" fmla="*/ 370 w 10000"/>
              <a:gd name="connsiteY35" fmla="*/ 6945 h 9862"/>
              <a:gd name="connsiteX36" fmla="*/ 734 w 10000"/>
              <a:gd name="connsiteY36" fmla="*/ 6914 h 9862"/>
              <a:gd name="connsiteX37" fmla="*/ 1093 w 10000"/>
              <a:gd name="connsiteY37" fmla="*/ 6859 h 9862"/>
              <a:gd name="connsiteX38" fmla="*/ 1451 w 10000"/>
              <a:gd name="connsiteY38" fmla="*/ 6803 h 9862"/>
              <a:gd name="connsiteX39" fmla="*/ 1803 w 10000"/>
              <a:gd name="connsiteY39" fmla="*/ 6724 h 9862"/>
              <a:gd name="connsiteX40" fmla="*/ 2149 w 10000"/>
              <a:gd name="connsiteY40" fmla="*/ 6634 h 9862"/>
              <a:gd name="connsiteX41" fmla="*/ 2490 w 10000"/>
              <a:gd name="connsiteY41" fmla="*/ 6532 h 9862"/>
              <a:gd name="connsiteX42" fmla="*/ 2827 w 10000"/>
              <a:gd name="connsiteY42" fmla="*/ 6409 h 9862"/>
              <a:gd name="connsiteX43" fmla="*/ 3155 w 10000"/>
              <a:gd name="connsiteY43" fmla="*/ 6271 h 9862"/>
              <a:gd name="connsiteX44" fmla="*/ 3478 w 10000"/>
              <a:gd name="connsiteY44" fmla="*/ 6119 h 9862"/>
              <a:gd name="connsiteX45" fmla="*/ 3794 w 10000"/>
              <a:gd name="connsiteY45" fmla="*/ 5953 h 9862"/>
              <a:gd name="connsiteX46" fmla="*/ 4103 w 10000"/>
              <a:gd name="connsiteY46" fmla="*/ 5764 h 9862"/>
              <a:gd name="connsiteX47" fmla="*/ 4406 w 10000"/>
              <a:gd name="connsiteY47" fmla="*/ 5564 h 9862"/>
              <a:gd name="connsiteX48" fmla="*/ 4700 w 10000"/>
              <a:gd name="connsiteY48" fmla="*/ 5346 h 9862"/>
              <a:gd name="connsiteX49" fmla="*/ 4984 w 10000"/>
              <a:gd name="connsiteY49" fmla="*/ 5110 h 9862"/>
              <a:gd name="connsiteX50" fmla="*/ 5264 w 10000"/>
              <a:gd name="connsiteY50" fmla="*/ 4861 h 9862"/>
              <a:gd name="connsiteX51" fmla="*/ 5533 w 10000"/>
              <a:gd name="connsiteY51" fmla="*/ 4593 h 9862"/>
              <a:gd name="connsiteX52" fmla="*/ 5791 w 10000"/>
              <a:gd name="connsiteY52" fmla="*/ 4306 h 9862"/>
              <a:gd name="connsiteX53" fmla="*/ 6043 w 10000"/>
              <a:gd name="connsiteY53" fmla="*/ 4000 h 9862"/>
              <a:gd name="connsiteX54" fmla="*/ 6283 w 10000"/>
              <a:gd name="connsiteY54" fmla="*/ 3673 h 9862"/>
              <a:gd name="connsiteX55" fmla="*/ 6512 w 10000"/>
              <a:gd name="connsiteY55" fmla="*/ 3332 h 9862"/>
              <a:gd name="connsiteX56" fmla="*/ 6734 w 10000"/>
              <a:gd name="connsiteY56" fmla="*/ 2976 h 9862"/>
              <a:gd name="connsiteX57" fmla="*/ 4394 w 10000"/>
              <a:gd name="connsiteY57" fmla="*/ 2976 h 9862"/>
              <a:gd name="connsiteX58" fmla="*/ 4394 w 10000"/>
              <a:gd name="connsiteY58" fmla="*/ 0 h 9862"/>
              <a:gd name="connsiteX0" fmla="*/ 4394 w 10000"/>
              <a:gd name="connsiteY0" fmla="*/ 0 h 9856"/>
              <a:gd name="connsiteX1" fmla="*/ 10000 w 10000"/>
              <a:gd name="connsiteY1" fmla="*/ 0 h 9856"/>
              <a:gd name="connsiteX2" fmla="*/ 10000 w 10000"/>
              <a:gd name="connsiteY2" fmla="*/ 9736 h 9856"/>
              <a:gd name="connsiteX3" fmla="*/ 8048 w 10000"/>
              <a:gd name="connsiteY3" fmla="*/ 9736 h 9856"/>
              <a:gd name="connsiteX4" fmla="*/ 8048 w 10000"/>
              <a:gd name="connsiteY4" fmla="*/ 6378 h 9856"/>
              <a:gd name="connsiteX5" fmla="*/ 8042 w 10000"/>
              <a:gd name="connsiteY5" fmla="*/ 6387 h 9856"/>
              <a:gd name="connsiteX6" fmla="*/ 8023 w 10000"/>
              <a:gd name="connsiteY6" fmla="*/ 6407 h 9856"/>
              <a:gd name="connsiteX7" fmla="*/ 7994 w 10000"/>
              <a:gd name="connsiteY7" fmla="*/ 6449 h 9856"/>
              <a:gd name="connsiteX8" fmla="*/ 7954 w 10000"/>
              <a:gd name="connsiteY8" fmla="*/ 6511 h 9856"/>
              <a:gd name="connsiteX9" fmla="*/ 7900 w 10000"/>
              <a:gd name="connsiteY9" fmla="*/ 6579 h 9856"/>
              <a:gd name="connsiteX10" fmla="*/ 7836 w 10000"/>
              <a:gd name="connsiteY10" fmla="*/ 6660 h 9856"/>
              <a:gd name="connsiteX11" fmla="*/ 7761 w 10000"/>
              <a:gd name="connsiteY11" fmla="*/ 6758 h 9856"/>
              <a:gd name="connsiteX12" fmla="*/ 7673 w 10000"/>
              <a:gd name="connsiteY12" fmla="*/ 6864 h 9856"/>
              <a:gd name="connsiteX13" fmla="*/ 7575 w 10000"/>
              <a:gd name="connsiteY13" fmla="*/ 6983 h 9856"/>
              <a:gd name="connsiteX14" fmla="*/ 7466 w 10000"/>
              <a:gd name="connsiteY14" fmla="*/ 7110 h 9856"/>
              <a:gd name="connsiteX15" fmla="*/ 7348 w 10000"/>
              <a:gd name="connsiteY15" fmla="*/ 7250 h 9856"/>
              <a:gd name="connsiteX16" fmla="*/ 7218 w 10000"/>
              <a:gd name="connsiteY16" fmla="*/ 7393 h 9856"/>
              <a:gd name="connsiteX17" fmla="*/ 7079 w 10000"/>
              <a:gd name="connsiteY17" fmla="*/ 7539 h 9856"/>
              <a:gd name="connsiteX18" fmla="*/ 6930 w 10000"/>
              <a:gd name="connsiteY18" fmla="*/ 7695 h 9856"/>
              <a:gd name="connsiteX19" fmla="*/ 6770 w 10000"/>
              <a:gd name="connsiteY19" fmla="*/ 7853 h 9856"/>
              <a:gd name="connsiteX20" fmla="*/ 6600 w 10000"/>
              <a:gd name="connsiteY20" fmla="*/ 8023 h 9856"/>
              <a:gd name="connsiteX21" fmla="*/ 6421 w 10000"/>
              <a:gd name="connsiteY21" fmla="*/ 8192 h 9856"/>
              <a:gd name="connsiteX22" fmla="*/ 6234 w 10000"/>
              <a:gd name="connsiteY22" fmla="*/ 8363 h 9856"/>
              <a:gd name="connsiteX23" fmla="*/ 6036 w 10000"/>
              <a:gd name="connsiteY23" fmla="*/ 8534 h 9856"/>
              <a:gd name="connsiteX24" fmla="*/ 5830 w 10000"/>
              <a:gd name="connsiteY24" fmla="*/ 8708 h 9856"/>
              <a:gd name="connsiteX25" fmla="*/ 5613 w 10000"/>
              <a:gd name="connsiteY25" fmla="*/ 8880 h 9856"/>
              <a:gd name="connsiteX26" fmla="*/ 5387 w 10000"/>
              <a:gd name="connsiteY26" fmla="*/ 9050 h 9856"/>
              <a:gd name="connsiteX27" fmla="*/ 5154 w 10000"/>
              <a:gd name="connsiteY27" fmla="*/ 9220 h 9856"/>
              <a:gd name="connsiteX28" fmla="*/ 4911 w 10000"/>
              <a:gd name="connsiteY28" fmla="*/ 9386 h 9856"/>
              <a:gd name="connsiteX29" fmla="*/ 4660 w 10000"/>
              <a:gd name="connsiteY29" fmla="*/ 9548 h 9856"/>
              <a:gd name="connsiteX30" fmla="*/ 4403 w 10000"/>
              <a:gd name="connsiteY30" fmla="*/ 9705 h 9856"/>
              <a:gd name="connsiteX31" fmla="*/ 4136 w 10000"/>
              <a:gd name="connsiteY31" fmla="*/ 9856 h 9856"/>
              <a:gd name="connsiteX32" fmla="*/ 0 w 10000"/>
              <a:gd name="connsiteY32" fmla="*/ 9757 h 9856"/>
              <a:gd name="connsiteX33" fmla="*/ 0 w 10000"/>
              <a:gd name="connsiteY33" fmla="*/ 7060 h 9856"/>
              <a:gd name="connsiteX34" fmla="*/ 370 w 10000"/>
              <a:gd name="connsiteY34" fmla="*/ 7042 h 9856"/>
              <a:gd name="connsiteX35" fmla="*/ 734 w 10000"/>
              <a:gd name="connsiteY35" fmla="*/ 7011 h 9856"/>
              <a:gd name="connsiteX36" fmla="*/ 1093 w 10000"/>
              <a:gd name="connsiteY36" fmla="*/ 6955 h 9856"/>
              <a:gd name="connsiteX37" fmla="*/ 1451 w 10000"/>
              <a:gd name="connsiteY37" fmla="*/ 6898 h 9856"/>
              <a:gd name="connsiteX38" fmla="*/ 1803 w 10000"/>
              <a:gd name="connsiteY38" fmla="*/ 6818 h 9856"/>
              <a:gd name="connsiteX39" fmla="*/ 2149 w 10000"/>
              <a:gd name="connsiteY39" fmla="*/ 6727 h 9856"/>
              <a:gd name="connsiteX40" fmla="*/ 2490 w 10000"/>
              <a:gd name="connsiteY40" fmla="*/ 6623 h 9856"/>
              <a:gd name="connsiteX41" fmla="*/ 2827 w 10000"/>
              <a:gd name="connsiteY41" fmla="*/ 6499 h 9856"/>
              <a:gd name="connsiteX42" fmla="*/ 3155 w 10000"/>
              <a:gd name="connsiteY42" fmla="*/ 6359 h 9856"/>
              <a:gd name="connsiteX43" fmla="*/ 3478 w 10000"/>
              <a:gd name="connsiteY43" fmla="*/ 6205 h 9856"/>
              <a:gd name="connsiteX44" fmla="*/ 3794 w 10000"/>
              <a:gd name="connsiteY44" fmla="*/ 6036 h 9856"/>
              <a:gd name="connsiteX45" fmla="*/ 4103 w 10000"/>
              <a:gd name="connsiteY45" fmla="*/ 5845 h 9856"/>
              <a:gd name="connsiteX46" fmla="*/ 4406 w 10000"/>
              <a:gd name="connsiteY46" fmla="*/ 5642 h 9856"/>
              <a:gd name="connsiteX47" fmla="*/ 4700 w 10000"/>
              <a:gd name="connsiteY47" fmla="*/ 5421 h 9856"/>
              <a:gd name="connsiteX48" fmla="*/ 4984 w 10000"/>
              <a:gd name="connsiteY48" fmla="*/ 5182 h 9856"/>
              <a:gd name="connsiteX49" fmla="*/ 5264 w 10000"/>
              <a:gd name="connsiteY49" fmla="*/ 4929 h 9856"/>
              <a:gd name="connsiteX50" fmla="*/ 5533 w 10000"/>
              <a:gd name="connsiteY50" fmla="*/ 4657 h 9856"/>
              <a:gd name="connsiteX51" fmla="*/ 5791 w 10000"/>
              <a:gd name="connsiteY51" fmla="*/ 4366 h 9856"/>
              <a:gd name="connsiteX52" fmla="*/ 6043 w 10000"/>
              <a:gd name="connsiteY52" fmla="*/ 4056 h 9856"/>
              <a:gd name="connsiteX53" fmla="*/ 6283 w 10000"/>
              <a:gd name="connsiteY53" fmla="*/ 3724 h 9856"/>
              <a:gd name="connsiteX54" fmla="*/ 6512 w 10000"/>
              <a:gd name="connsiteY54" fmla="*/ 3379 h 9856"/>
              <a:gd name="connsiteX55" fmla="*/ 6734 w 10000"/>
              <a:gd name="connsiteY55" fmla="*/ 3018 h 9856"/>
              <a:gd name="connsiteX56" fmla="*/ 4394 w 10000"/>
              <a:gd name="connsiteY56" fmla="*/ 3018 h 9856"/>
              <a:gd name="connsiteX57" fmla="*/ 4394 w 10000"/>
              <a:gd name="connsiteY57" fmla="*/ 0 h 9856"/>
              <a:gd name="connsiteX0" fmla="*/ 4394 w 10000"/>
              <a:gd name="connsiteY0" fmla="*/ 0 h 9901"/>
              <a:gd name="connsiteX1" fmla="*/ 10000 w 10000"/>
              <a:gd name="connsiteY1" fmla="*/ 0 h 9901"/>
              <a:gd name="connsiteX2" fmla="*/ 10000 w 10000"/>
              <a:gd name="connsiteY2" fmla="*/ 9878 h 9901"/>
              <a:gd name="connsiteX3" fmla="*/ 8048 w 10000"/>
              <a:gd name="connsiteY3" fmla="*/ 9878 h 9901"/>
              <a:gd name="connsiteX4" fmla="*/ 8048 w 10000"/>
              <a:gd name="connsiteY4" fmla="*/ 6471 h 9901"/>
              <a:gd name="connsiteX5" fmla="*/ 8042 w 10000"/>
              <a:gd name="connsiteY5" fmla="*/ 6480 h 9901"/>
              <a:gd name="connsiteX6" fmla="*/ 8023 w 10000"/>
              <a:gd name="connsiteY6" fmla="*/ 6501 h 9901"/>
              <a:gd name="connsiteX7" fmla="*/ 7994 w 10000"/>
              <a:gd name="connsiteY7" fmla="*/ 6543 h 9901"/>
              <a:gd name="connsiteX8" fmla="*/ 7954 w 10000"/>
              <a:gd name="connsiteY8" fmla="*/ 6606 h 9901"/>
              <a:gd name="connsiteX9" fmla="*/ 7900 w 10000"/>
              <a:gd name="connsiteY9" fmla="*/ 6675 h 9901"/>
              <a:gd name="connsiteX10" fmla="*/ 7836 w 10000"/>
              <a:gd name="connsiteY10" fmla="*/ 6757 h 9901"/>
              <a:gd name="connsiteX11" fmla="*/ 7761 w 10000"/>
              <a:gd name="connsiteY11" fmla="*/ 6857 h 9901"/>
              <a:gd name="connsiteX12" fmla="*/ 7673 w 10000"/>
              <a:gd name="connsiteY12" fmla="*/ 6964 h 9901"/>
              <a:gd name="connsiteX13" fmla="*/ 7575 w 10000"/>
              <a:gd name="connsiteY13" fmla="*/ 7085 h 9901"/>
              <a:gd name="connsiteX14" fmla="*/ 7466 w 10000"/>
              <a:gd name="connsiteY14" fmla="*/ 7214 h 9901"/>
              <a:gd name="connsiteX15" fmla="*/ 7348 w 10000"/>
              <a:gd name="connsiteY15" fmla="*/ 7356 h 9901"/>
              <a:gd name="connsiteX16" fmla="*/ 7218 w 10000"/>
              <a:gd name="connsiteY16" fmla="*/ 7501 h 9901"/>
              <a:gd name="connsiteX17" fmla="*/ 7079 w 10000"/>
              <a:gd name="connsiteY17" fmla="*/ 7649 h 9901"/>
              <a:gd name="connsiteX18" fmla="*/ 6930 w 10000"/>
              <a:gd name="connsiteY18" fmla="*/ 7807 h 9901"/>
              <a:gd name="connsiteX19" fmla="*/ 6770 w 10000"/>
              <a:gd name="connsiteY19" fmla="*/ 7968 h 9901"/>
              <a:gd name="connsiteX20" fmla="*/ 6600 w 10000"/>
              <a:gd name="connsiteY20" fmla="*/ 8140 h 9901"/>
              <a:gd name="connsiteX21" fmla="*/ 6421 w 10000"/>
              <a:gd name="connsiteY21" fmla="*/ 8312 h 9901"/>
              <a:gd name="connsiteX22" fmla="*/ 6234 w 10000"/>
              <a:gd name="connsiteY22" fmla="*/ 8485 h 9901"/>
              <a:gd name="connsiteX23" fmla="*/ 6036 w 10000"/>
              <a:gd name="connsiteY23" fmla="*/ 8659 h 9901"/>
              <a:gd name="connsiteX24" fmla="*/ 5830 w 10000"/>
              <a:gd name="connsiteY24" fmla="*/ 8835 h 9901"/>
              <a:gd name="connsiteX25" fmla="*/ 5613 w 10000"/>
              <a:gd name="connsiteY25" fmla="*/ 9010 h 9901"/>
              <a:gd name="connsiteX26" fmla="*/ 5387 w 10000"/>
              <a:gd name="connsiteY26" fmla="*/ 9182 h 9901"/>
              <a:gd name="connsiteX27" fmla="*/ 5154 w 10000"/>
              <a:gd name="connsiteY27" fmla="*/ 9355 h 9901"/>
              <a:gd name="connsiteX28" fmla="*/ 4911 w 10000"/>
              <a:gd name="connsiteY28" fmla="*/ 9523 h 9901"/>
              <a:gd name="connsiteX29" fmla="*/ 4660 w 10000"/>
              <a:gd name="connsiteY29" fmla="*/ 9688 h 9901"/>
              <a:gd name="connsiteX30" fmla="*/ 4403 w 10000"/>
              <a:gd name="connsiteY30" fmla="*/ 9847 h 9901"/>
              <a:gd name="connsiteX31" fmla="*/ 4112 w 10000"/>
              <a:gd name="connsiteY31" fmla="*/ 9901 h 9901"/>
              <a:gd name="connsiteX32" fmla="*/ 0 w 10000"/>
              <a:gd name="connsiteY32" fmla="*/ 9900 h 9901"/>
              <a:gd name="connsiteX33" fmla="*/ 0 w 10000"/>
              <a:gd name="connsiteY33" fmla="*/ 7163 h 9901"/>
              <a:gd name="connsiteX34" fmla="*/ 370 w 10000"/>
              <a:gd name="connsiteY34" fmla="*/ 7145 h 9901"/>
              <a:gd name="connsiteX35" fmla="*/ 734 w 10000"/>
              <a:gd name="connsiteY35" fmla="*/ 7113 h 9901"/>
              <a:gd name="connsiteX36" fmla="*/ 1093 w 10000"/>
              <a:gd name="connsiteY36" fmla="*/ 7057 h 9901"/>
              <a:gd name="connsiteX37" fmla="*/ 1451 w 10000"/>
              <a:gd name="connsiteY37" fmla="*/ 6999 h 9901"/>
              <a:gd name="connsiteX38" fmla="*/ 1803 w 10000"/>
              <a:gd name="connsiteY38" fmla="*/ 6918 h 9901"/>
              <a:gd name="connsiteX39" fmla="*/ 2149 w 10000"/>
              <a:gd name="connsiteY39" fmla="*/ 6825 h 9901"/>
              <a:gd name="connsiteX40" fmla="*/ 2490 w 10000"/>
              <a:gd name="connsiteY40" fmla="*/ 6720 h 9901"/>
              <a:gd name="connsiteX41" fmla="*/ 2827 w 10000"/>
              <a:gd name="connsiteY41" fmla="*/ 6594 h 9901"/>
              <a:gd name="connsiteX42" fmla="*/ 3155 w 10000"/>
              <a:gd name="connsiteY42" fmla="*/ 6452 h 9901"/>
              <a:gd name="connsiteX43" fmla="*/ 3478 w 10000"/>
              <a:gd name="connsiteY43" fmla="*/ 6296 h 9901"/>
              <a:gd name="connsiteX44" fmla="*/ 3794 w 10000"/>
              <a:gd name="connsiteY44" fmla="*/ 6124 h 9901"/>
              <a:gd name="connsiteX45" fmla="*/ 4103 w 10000"/>
              <a:gd name="connsiteY45" fmla="*/ 5930 h 9901"/>
              <a:gd name="connsiteX46" fmla="*/ 4406 w 10000"/>
              <a:gd name="connsiteY46" fmla="*/ 5724 h 9901"/>
              <a:gd name="connsiteX47" fmla="*/ 4700 w 10000"/>
              <a:gd name="connsiteY47" fmla="*/ 5500 h 9901"/>
              <a:gd name="connsiteX48" fmla="*/ 4984 w 10000"/>
              <a:gd name="connsiteY48" fmla="*/ 5258 h 9901"/>
              <a:gd name="connsiteX49" fmla="*/ 5264 w 10000"/>
              <a:gd name="connsiteY49" fmla="*/ 5001 h 9901"/>
              <a:gd name="connsiteX50" fmla="*/ 5533 w 10000"/>
              <a:gd name="connsiteY50" fmla="*/ 4725 h 9901"/>
              <a:gd name="connsiteX51" fmla="*/ 5791 w 10000"/>
              <a:gd name="connsiteY51" fmla="*/ 4430 h 9901"/>
              <a:gd name="connsiteX52" fmla="*/ 6043 w 10000"/>
              <a:gd name="connsiteY52" fmla="*/ 4115 h 9901"/>
              <a:gd name="connsiteX53" fmla="*/ 6283 w 10000"/>
              <a:gd name="connsiteY53" fmla="*/ 3778 h 9901"/>
              <a:gd name="connsiteX54" fmla="*/ 6512 w 10000"/>
              <a:gd name="connsiteY54" fmla="*/ 3428 h 9901"/>
              <a:gd name="connsiteX55" fmla="*/ 6734 w 10000"/>
              <a:gd name="connsiteY55" fmla="*/ 3062 h 9901"/>
              <a:gd name="connsiteX56" fmla="*/ 4394 w 10000"/>
              <a:gd name="connsiteY56" fmla="*/ 3062 h 9901"/>
              <a:gd name="connsiteX57" fmla="*/ 4394 w 10000"/>
              <a:gd name="connsiteY57" fmla="*/ 0 h 9901"/>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4112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3953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004"/>
              <a:gd name="connsiteX1" fmla="*/ 10000 w 10000"/>
              <a:gd name="connsiteY1" fmla="*/ 0 h 10004"/>
              <a:gd name="connsiteX2" fmla="*/ 10000 w 10000"/>
              <a:gd name="connsiteY2" fmla="*/ 9977 h 10004"/>
              <a:gd name="connsiteX3" fmla="*/ 8048 w 10000"/>
              <a:gd name="connsiteY3" fmla="*/ 9977 h 10004"/>
              <a:gd name="connsiteX4" fmla="*/ 8048 w 10000"/>
              <a:gd name="connsiteY4" fmla="*/ 6536 h 10004"/>
              <a:gd name="connsiteX5" fmla="*/ 8042 w 10000"/>
              <a:gd name="connsiteY5" fmla="*/ 6545 h 10004"/>
              <a:gd name="connsiteX6" fmla="*/ 8023 w 10000"/>
              <a:gd name="connsiteY6" fmla="*/ 6566 h 10004"/>
              <a:gd name="connsiteX7" fmla="*/ 7994 w 10000"/>
              <a:gd name="connsiteY7" fmla="*/ 6608 h 10004"/>
              <a:gd name="connsiteX8" fmla="*/ 7954 w 10000"/>
              <a:gd name="connsiteY8" fmla="*/ 6672 h 10004"/>
              <a:gd name="connsiteX9" fmla="*/ 7900 w 10000"/>
              <a:gd name="connsiteY9" fmla="*/ 6742 h 10004"/>
              <a:gd name="connsiteX10" fmla="*/ 7836 w 10000"/>
              <a:gd name="connsiteY10" fmla="*/ 6825 h 10004"/>
              <a:gd name="connsiteX11" fmla="*/ 7761 w 10000"/>
              <a:gd name="connsiteY11" fmla="*/ 6926 h 10004"/>
              <a:gd name="connsiteX12" fmla="*/ 7673 w 10000"/>
              <a:gd name="connsiteY12" fmla="*/ 7034 h 10004"/>
              <a:gd name="connsiteX13" fmla="*/ 7575 w 10000"/>
              <a:gd name="connsiteY13" fmla="*/ 7156 h 10004"/>
              <a:gd name="connsiteX14" fmla="*/ 7466 w 10000"/>
              <a:gd name="connsiteY14" fmla="*/ 7286 h 10004"/>
              <a:gd name="connsiteX15" fmla="*/ 7348 w 10000"/>
              <a:gd name="connsiteY15" fmla="*/ 7430 h 10004"/>
              <a:gd name="connsiteX16" fmla="*/ 7218 w 10000"/>
              <a:gd name="connsiteY16" fmla="*/ 7576 h 10004"/>
              <a:gd name="connsiteX17" fmla="*/ 7079 w 10000"/>
              <a:gd name="connsiteY17" fmla="*/ 7725 h 10004"/>
              <a:gd name="connsiteX18" fmla="*/ 6930 w 10000"/>
              <a:gd name="connsiteY18" fmla="*/ 7885 h 10004"/>
              <a:gd name="connsiteX19" fmla="*/ 6770 w 10000"/>
              <a:gd name="connsiteY19" fmla="*/ 8048 h 10004"/>
              <a:gd name="connsiteX20" fmla="*/ 6600 w 10000"/>
              <a:gd name="connsiteY20" fmla="*/ 8221 h 10004"/>
              <a:gd name="connsiteX21" fmla="*/ 6421 w 10000"/>
              <a:gd name="connsiteY21" fmla="*/ 8395 h 10004"/>
              <a:gd name="connsiteX22" fmla="*/ 6234 w 10000"/>
              <a:gd name="connsiteY22" fmla="*/ 8570 h 10004"/>
              <a:gd name="connsiteX23" fmla="*/ 6036 w 10000"/>
              <a:gd name="connsiteY23" fmla="*/ 8746 h 10004"/>
              <a:gd name="connsiteX24" fmla="*/ 5830 w 10000"/>
              <a:gd name="connsiteY24" fmla="*/ 8923 h 10004"/>
              <a:gd name="connsiteX25" fmla="*/ 5613 w 10000"/>
              <a:gd name="connsiteY25" fmla="*/ 9100 h 10004"/>
              <a:gd name="connsiteX26" fmla="*/ 5387 w 10000"/>
              <a:gd name="connsiteY26" fmla="*/ 9274 h 10004"/>
              <a:gd name="connsiteX27" fmla="*/ 5154 w 10000"/>
              <a:gd name="connsiteY27" fmla="*/ 9449 h 10004"/>
              <a:gd name="connsiteX28" fmla="*/ 4911 w 10000"/>
              <a:gd name="connsiteY28" fmla="*/ 9618 h 10004"/>
              <a:gd name="connsiteX29" fmla="*/ 4660 w 10000"/>
              <a:gd name="connsiteY29" fmla="*/ 9785 h 10004"/>
              <a:gd name="connsiteX30" fmla="*/ 4403 w 10000"/>
              <a:gd name="connsiteY30" fmla="*/ 9945 h 10004"/>
              <a:gd name="connsiteX31" fmla="*/ 3953 w 10000"/>
              <a:gd name="connsiteY31" fmla="*/ 10000 h 10004"/>
              <a:gd name="connsiteX32" fmla="*/ 0 w 10000"/>
              <a:gd name="connsiteY32" fmla="*/ 9999 h 10004"/>
              <a:gd name="connsiteX33" fmla="*/ 0 w 10000"/>
              <a:gd name="connsiteY33" fmla="*/ 7235 h 10004"/>
              <a:gd name="connsiteX34" fmla="*/ 370 w 10000"/>
              <a:gd name="connsiteY34" fmla="*/ 7216 h 10004"/>
              <a:gd name="connsiteX35" fmla="*/ 734 w 10000"/>
              <a:gd name="connsiteY35" fmla="*/ 7184 h 10004"/>
              <a:gd name="connsiteX36" fmla="*/ 1093 w 10000"/>
              <a:gd name="connsiteY36" fmla="*/ 7128 h 10004"/>
              <a:gd name="connsiteX37" fmla="*/ 1451 w 10000"/>
              <a:gd name="connsiteY37" fmla="*/ 7069 h 10004"/>
              <a:gd name="connsiteX38" fmla="*/ 1803 w 10000"/>
              <a:gd name="connsiteY38" fmla="*/ 6987 h 10004"/>
              <a:gd name="connsiteX39" fmla="*/ 2149 w 10000"/>
              <a:gd name="connsiteY39" fmla="*/ 6893 h 10004"/>
              <a:gd name="connsiteX40" fmla="*/ 2490 w 10000"/>
              <a:gd name="connsiteY40" fmla="*/ 6787 h 10004"/>
              <a:gd name="connsiteX41" fmla="*/ 2827 w 10000"/>
              <a:gd name="connsiteY41" fmla="*/ 6660 h 10004"/>
              <a:gd name="connsiteX42" fmla="*/ 3155 w 10000"/>
              <a:gd name="connsiteY42" fmla="*/ 6517 h 10004"/>
              <a:gd name="connsiteX43" fmla="*/ 3478 w 10000"/>
              <a:gd name="connsiteY43" fmla="*/ 6359 h 10004"/>
              <a:gd name="connsiteX44" fmla="*/ 3794 w 10000"/>
              <a:gd name="connsiteY44" fmla="*/ 6185 h 10004"/>
              <a:gd name="connsiteX45" fmla="*/ 4103 w 10000"/>
              <a:gd name="connsiteY45" fmla="*/ 5989 h 10004"/>
              <a:gd name="connsiteX46" fmla="*/ 4406 w 10000"/>
              <a:gd name="connsiteY46" fmla="*/ 5781 h 10004"/>
              <a:gd name="connsiteX47" fmla="*/ 4700 w 10000"/>
              <a:gd name="connsiteY47" fmla="*/ 5555 h 10004"/>
              <a:gd name="connsiteX48" fmla="*/ 4984 w 10000"/>
              <a:gd name="connsiteY48" fmla="*/ 5311 h 10004"/>
              <a:gd name="connsiteX49" fmla="*/ 5264 w 10000"/>
              <a:gd name="connsiteY49" fmla="*/ 5051 h 10004"/>
              <a:gd name="connsiteX50" fmla="*/ 5533 w 10000"/>
              <a:gd name="connsiteY50" fmla="*/ 4772 h 10004"/>
              <a:gd name="connsiteX51" fmla="*/ 5791 w 10000"/>
              <a:gd name="connsiteY51" fmla="*/ 4474 h 10004"/>
              <a:gd name="connsiteX52" fmla="*/ 6043 w 10000"/>
              <a:gd name="connsiteY52" fmla="*/ 4156 h 10004"/>
              <a:gd name="connsiteX53" fmla="*/ 6283 w 10000"/>
              <a:gd name="connsiteY53" fmla="*/ 3816 h 10004"/>
              <a:gd name="connsiteX54" fmla="*/ 6512 w 10000"/>
              <a:gd name="connsiteY54" fmla="*/ 3462 h 10004"/>
              <a:gd name="connsiteX55" fmla="*/ 6734 w 10000"/>
              <a:gd name="connsiteY55" fmla="*/ 3093 h 10004"/>
              <a:gd name="connsiteX56" fmla="*/ 4394 w 10000"/>
              <a:gd name="connsiteY56" fmla="*/ 3093 h 10004"/>
              <a:gd name="connsiteX57" fmla="*/ 4394 w 10000"/>
              <a:gd name="connsiteY57" fmla="*/ 0 h 10004"/>
              <a:gd name="connsiteX0" fmla="*/ 4394 w 10000"/>
              <a:gd name="connsiteY0" fmla="*/ 0 h 10043"/>
              <a:gd name="connsiteX1" fmla="*/ 10000 w 10000"/>
              <a:gd name="connsiteY1" fmla="*/ 0 h 10043"/>
              <a:gd name="connsiteX2" fmla="*/ 10000 w 10000"/>
              <a:gd name="connsiteY2" fmla="*/ 9977 h 10043"/>
              <a:gd name="connsiteX3" fmla="*/ 8048 w 10000"/>
              <a:gd name="connsiteY3" fmla="*/ 9977 h 10043"/>
              <a:gd name="connsiteX4" fmla="*/ 8048 w 10000"/>
              <a:gd name="connsiteY4" fmla="*/ 6536 h 10043"/>
              <a:gd name="connsiteX5" fmla="*/ 8042 w 10000"/>
              <a:gd name="connsiteY5" fmla="*/ 6545 h 10043"/>
              <a:gd name="connsiteX6" fmla="*/ 8023 w 10000"/>
              <a:gd name="connsiteY6" fmla="*/ 6566 h 10043"/>
              <a:gd name="connsiteX7" fmla="*/ 7994 w 10000"/>
              <a:gd name="connsiteY7" fmla="*/ 6608 h 10043"/>
              <a:gd name="connsiteX8" fmla="*/ 7954 w 10000"/>
              <a:gd name="connsiteY8" fmla="*/ 6672 h 10043"/>
              <a:gd name="connsiteX9" fmla="*/ 7900 w 10000"/>
              <a:gd name="connsiteY9" fmla="*/ 6742 h 10043"/>
              <a:gd name="connsiteX10" fmla="*/ 7836 w 10000"/>
              <a:gd name="connsiteY10" fmla="*/ 6825 h 10043"/>
              <a:gd name="connsiteX11" fmla="*/ 7761 w 10000"/>
              <a:gd name="connsiteY11" fmla="*/ 6926 h 10043"/>
              <a:gd name="connsiteX12" fmla="*/ 7673 w 10000"/>
              <a:gd name="connsiteY12" fmla="*/ 7034 h 10043"/>
              <a:gd name="connsiteX13" fmla="*/ 7575 w 10000"/>
              <a:gd name="connsiteY13" fmla="*/ 7156 h 10043"/>
              <a:gd name="connsiteX14" fmla="*/ 7466 w 10000"/>
              <a:gd name="connsiteY14" fmla="*/ 7286 h 10043"/>
              <a:gd name="connsiteX15" fmla="*/ 7348 w 10000"/>
              <a:gd name="connsiteY15" fmla="*/ 7430 h 10043"/>
              <a:gd name="connsiteX16" fmla="*/ 7218 w 10000"/>
              <a:gd name="connsiteY16" fmla="*/ 7576 h 10043"/>
              <a:gd name="connsiteX17" fmla="*/ 7079 w 10000"/>
              <a:gd name="connsiteY17" fmla="*/ 7725 h 10043"/>
              <a:gd name="connsiteX18" fmla="*/ 6930 w 10000"/>
              <a:gd name="connsiteY18" fmla="*/ 7885 h 10043"/>
              <a:gd name="connsiteX19" fmla="*/ 6770 w 10000"/>
              <a:gd name="connsiteY19" fmla="*/ 8048 h 10043"/>
              <a:gd name="connsiteX20" fmla="*/ 6600 w 10000"/>
              <a:gd name="connsiteY20" fmla="*/ 8221 h 10043"/>
              <a:gd name="connsiteX21" fmla="*/ 6421 w 10000"/>
              <a:gd name="connsiteY21" fmla="*/ 8395 h 10043"/>
              <a:gd name="connsiteX22" fmla="*/ 6234 w 10000"/>
              <a:gd name="connsiteY22" fmla="*/ 8570 h 10043"/>
              <a:gd name="connsiteX23" fmla="*/ 6036 w 10000"/>
              <a:gd name="connsiteY23" fmla="*/ 8746 h 10043"/>
              <a:gd name="connsiteX24" fmla="*/ 5830 w 10000"/>
              <a:gd name="connsiteY24" fmla="*/ 8923 h 10043"/>
              <a:gd name="connsiteX25" fmla="*/ 5613 w 10000"/>
              <a:gd name="connsiteY25" fmla="*/ 9100 h 10043"/>
              <a:gd name="connsiteX26" fmla="*/ 5387 w 10000"/>
              <a:gd name="connsiteY26" fmla="*/ 9274 h 10043"/>
              <a:gd name="connsiteX27" fmla="*/ 5154 w 10000"/>
              <a:gd name="connsiteY27" fmla="*/ 9449 h 10043"/>
              <a:gd name="connsiteX28" fmla="*/ 4911 w 10000"/>
              <a:gd name="connsiteY28" fmla="*/ 9618 h 10043"/>
              <a:gd name="connsiteX29" fmla="*/ 4660 w 10000"/>
              <a:gd name="connsiteY29" fmla="*/ 9785 h 10043"/>
              <a:gd name="connsiteX30" fmla="*/ 4403 w 10000"/>
              <a:gd name="connsiteY30" fmla="*/ 9945 h 10043"/>
              <a:gd name="connsiteX31" fmla="*/ 3953 w 10000"/>
              <a:gd name="connsiteY31" fmla="*/ 10000 h 10043"/>
              <a:gd name="connsiteX32" fmla="*/ 0 w 10000"/>
              <a:gd name="connsiteY32" fmla="*/ 9999 h 10043"/>
              <a:gd name="connsiteX33" fmla="*/ 0 w 10000"/>
              <a:gd name="connsiteY33" fmla="*/ 7235 h 10043"/>
              <a:gd name="connsiteX34" fmla="*/ 370 w 10000"/>
              <a:gd name="connsiteY34" fmla="*/ 7216 h 10043"/>
              <a:gd name="connsiteX35" fmla="*/ 734 w 10000"/>
              <a:gd name="connsiteY35" fmla="*/ 7184 h 10043"/>
              <a:gd name="connsiteX36" fmla="*/ 1093 w 10000"/>
              <a:gd name="connsiteY36" fmla="*/ 7128 h 10043"/>
              <a:gd name="connsiteX37" fmla="*/ 1451 w 10000"/>
              <a:gd name="connsiteY37" fmla="*/ 7069 h 10043"/>
              <a:gd name="connsiteX38" fmla="*/ 1803 w 10000"/>
              <a:gd name="connsiteY38" fmla="*/ 6987 h 10043"/>
              <a:gd name="connsiteX39" fmla="*/ 2149 w 10000"/>
              <a:gd name="connsiteY39" fmla="*/ 6893 h 10043"/>
              <a:gd name="connsiteX40" fmla="*/ 2490 w 10000"/>
              <a:gd name="connsiteY40" fmla="*/ 6787 h 10043"/>
              <a:gd name="connsiteX41" fmla="*/ 2827 w 10000"/>
              <a:gd name="connsiteY41" fmla="*/ 6660 h 10043"/>
              <a:gd name="connsiteX42" fmla="*/ 3155 w 10000"/>
              <a:gd name="connsiteY42" fmla="*/ 6517 h 10043"/>
              <a:gd name="connsiteX43" fmla="*/ 3478 w 10000"/>
              <a:gd name="connsiteY43" fmla="*/ 6359 h 10043"/>
              <a:gd name="connsiteX44" fmla="*/ 3794 w 10000"/>
              <a:gd name="connsiteY44" fmla="*/ 6185 h 10043"/>
              <a:gd name="connsiteX45" fmla="*/ 4103 w 10000"/>
              <a:gd name="connsiteY45" fmla="*/ 5989 h 10043"/>
              <a:gd name="connsiteX46" fmla="*/ 4406 w 10000"/>
              <a:gd name="connsiteY46" fmla="*/ 5781 h 10043"/>
              <a:gd name="connsiteX47" fmla="*/ 4700 w 10000"/>
              <a:gd name="connsiteY47" fmla="*/ 5555 h 10043"/>
              <a:gd name="connsiteX48" fmla="*/ 4984 w 10000"/>
              <a:gd name="connsiteY48" fmla="*/ 5311 h 10043"/>
              <a:gd name="connsiteX49" fmla="*/ 5264 w 10000"/>
              <a:gd name="connsiteY49" fmla="*/ 5051 h 10043"/>
              <a:gd name="connsiteX50" fmla="*/ 5533 w 10000"/>
              <a:gd name="connsiteY50" fmla="*/ 4772 h 10043"/>
              <a:gd name="connsiteX51" fmla="*/ 5791 w 10000"/>
              <a:gd name="connsiteY51" fmla="*/ 4474 h 10043"/>
              <a:gd name="connsiteX52" fmla="*/ 6043 w 10000"/>
              <a:gd name="connsiteY52" fmla="*/ 4156 h 10043"/>
              <a:gd name="connsiteX53" fmla="*/ 6283 w 10000"/>
              <a:gd name="connsiteY53" fmla="*/ 3816 h 10043"/>
              <a:gd name="connsiteX54" fmla="*/ 6512 w 10000"/>
              <a:gd name="connsiteY54" fmla="*/ 3462 h 10043"/>
              <a:gd name="connsiteX55" fmla="*/ 6734 w 10000"/>
              <a:gd name="connsiteY55" fmla="*/ 3093 h 10043"/>
              <a:gd name="connsiteX56" fmla="*/ 4394 w 10000"/>
              <a:gd name="connsiteY56" fmla="*/ 3093 h 10043"/>
              <a:gd name="connsiteX57" fmla="*/ 4394 w 10000"/>
              <a:gd name="connsiteY57" fmla="*/ 0 h 10043"/>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425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425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559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559 w 10000"/>
              <a:gd name="connsiteY32" fmla="*/ 10012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3835 w 9441"/>
              <a:gd name="connsiteY0" fmla="*/ 0 h 10012"/>
              <a:gd name="connsiteX1" fmla="*/ 9441 w 9441"/>
              <a:gd name="connsiteY1" fmla="*/ 0 h 10012"/>
              <a:gd name="connsiteX2" fmla="*/ 9441 w 9441"/>
              <a:gd name="connsiteY2" fmla="*/ 9977 h 10012"/>
              <a:gd name="connsiteX3" fmla="*/ 7489 w 9441"/>
              <a:gd name="connsiteY3" fmla="*/ 9977 h 10012"/>
              <a:gd name="connsiteX4" fmla="*/ 7489 w 9441"/>
              <a:gd name="connsiteY4" fmla="*/ 6536 h 10012"/>
              <a:gd name="connsiteX5" fmla="*/ 7483 w 9441"/>
              <a:gd name="connsiteY5" fmla="*/ 6545 h 10012"/>
              <a:gd name="connsiteX6" fmla="*/ 7464 w 9441"/>
              <a:gd name="connsiteY6" fmla="*/ 6566 h 10012"/>
              <a:gd name="connsiteX7" fmla="*/ 7435 w 9441"/>
              <a:gd name="connsiteY7" fmla="*/ 6608 h 10012"/>
              <a:gd name="connsiteX8" fmla="*/ 7395 w 9441"/>
              <a:gd name="connsiteY8" fmla="*/ 6672 h 10012"/>
              <a:gd name="connsiteX9" fmla="*/ 7341 w 9441"/>
              <a:gd name="connsiteY9" fmla="*/ 6742 h 10012"/>
              <a:gd name="connsiteX10" fmla="*/ 7277 w 9441"/>
              <a:gd name="connsiteY10" fmla="*/ 6825 h 10012"/>
              <a:gd name="connsiteX11" fmla="*/ 7202 w 9441"/>
              <a:gd name="connsiteY11" fmla="*/ 6926 h 10012"/>
              <a:gd name="connsiteX12" fmla="*/ 7114 w 9441"/>
              <a:gd name="connsiteY12" fmla="*/ 7034 h 10012"/>
              <a:gd name="connsiteX13" fmla="*/ 7016 w 9441"/>
              <a:gd name="connsiteY13" fmla="*/ 7156 h 10012"/>
              <a:gd name="connsiteX14" fmla="*/ 6907 w 9441"/>
              <a:gd name="connsiteY14" fmla="*/ 7286 h 10012"/>
              <a:gd name="connsiteX15" fmla="*/ 6789 w 9441"/>
              <a:gd name="connsiteY15" fmla="*/ 7430 h 10012"/>
              <a:gd name="connsiteX16" fmla="*/ 6659 w 9441"/>
              <a:gd name="connsiteY16" fmla="*/ 7576 h 10012"/>
              <a:gd name="connsiteX17" fmla="*/ 6520 w 9441"/>
              <a:gd name="connsiteY17" fmla="*/ 7725 h 10012"/>
              <a:gd name="connsiteX18" fmla="*/ 6371 w 9441"/>
              <a:gd name="connsiteY18" fmla="*/ 7885 h 10012"/>
              <a:gd name="connsiteX19" fmla="*/ 6211 w 9441"/>
              <a:gd name="connsiteY19" fmla="*/ 8048 h 10012"/>
              <a:gd name="connsiteX20" fmla="*/ 6041 w 9441"/>
              <a:gd name="connsiteY20" fmla="*/ 8221 h 10012"/>
              <a:gd name="connsiteX21" fmla="*/ 5862 w 9441"/>
              <a:gd name="connsiteY21" fmla="*/ 8395 h 10012"/>
              <a:gd name="connsiteX22" fmla="*/ 5675 w 9441"/>
              <a:gd name="connsiteY22" fmla="*/ 8570 h 10012"/>
              <a:gd name="connsiteX23" fmla="*/ 5477 w 9441"/>
              <a:gd name="connsiteY23" fmla="*/ 8746 h 10012"/>
              <a:gd name="connsiteX24" fmla="*/ 5271 w 9441"/>
              <a:gd name="connsiteY24" fmla="*/ 8923 h 10012"/>
              <a:gd name="connsiteX25" fmla="*/ 5054 w 9441"/>
              <a:gd name="connsiteY25" fmla="*/ 9100 h 10012"/>
              <a:gd name="connsiteX26" fmla="*/ 4828 w 9441"/>
              <a:gd name="connsiteY26" fmla="*/ 9274 h 10012"/>
              <a:gd name="connsiteX27" fmla="*/ 4595 w 9441"/>
              <a:gd name="connsiteY27" fmla="*/ 9449 h 10012"/>
              <a:gd name="connsiteX28" fmla="*/ 4352 w 9441"/>
              <a:gd name="connsiteY28" fmla="*/ 9618 h 10012"/>
              <a:gd name="connsiteX29" fmla="*/ 4101 w 9441"/>
              <a:gd name="connsiteY29" fmla="*/ 9785 h 10012"/>
              <a:gd name="connsiteX30" fmla="*/ 3844 w 9441"/>
              <a:gd name="connsiteY30" fmla="*/ 9945 h 10012"/>
              <a:gd name="connsiteX31" fmla="*/ 3394 w 9441"/>
              <a:gd name="connsiteY31" fmla="*/ 10000 h 10012"/>
              <a:gd name="connsiteX32" fmla="*/ 0 w 9441"/>
              <a:gd name="connsiteY32" fmla="*/ 10012 h 10012"/>
              <a:gd name="connsiteX33" fmla="*/ 0 w 9441"/>
              <a:gd name="connsiteY33" fmla="*/ 7216 h 10012"/>
              <a:gd name="connsiteX34" fmla="*/ 175 w 9441"/>
              <a:gd name="connsiteY34" fmla="*/ 7184 h 10012"/>
              <a:gd name="connsiteX35" fmla="*/ 534 w 9441"/>
              <a:gd name="connsiteY35" fmla="*/ 7128 h 10012"/>
              <a:gd name="connsiteX36" fmla="*/ 892 w 9441"/>
              <a:gd name="connsiteY36" fmla="*/ 7069 h 10012"/>
              <a:gd name="connsiteX37" fmla="*/ 1244 w 9441"/>
              <a:gd name="connsiteY37" fmla="*/ 6987 h 10012"/>
              <a:gd name="connsiteX38" fmla="*/ 1590 w 9441"/>
              <a:gd name="connsiteY38" fmla="*/ 6893 h 10012"/>
              <a:gd name="connsiteX39" fmla="*/ 1931 w 9441"/>
              <a:gd name="connsiteY39" fmla="*/ 6787 h 10012"/>
              <a:gd name="connsiteX40" fmla="*/ 2268 w 9441"/>
              <a:gd name="connsiteY40" fmla="*/ 6660 h 10012"/>
              <a:gd name="connsiteX41" fmla="*/ 2596 w 9441"/>
              <a:gd name="connsiteY41" fmla="*/ 6517 h 10012"/>
              <a:gd name="connsiteX42" fmla="*/ 2919 w 9441"/>
              <a:gd name="connsiteY42" fmla="*/ 6359 h 10012"/>
              <a:gd name="connsiteX43" fmla="*/ 3235 w 9441"/>
              <a:gd name="connsiteY43" fmla="*/ 6185 h 10012"/>
              <a:gd name="connsiteX44" fmla="*/ 3544 w 9441"/>
              <a:gd name="connsiteY44" fmla="*/ 5989 h 10012"/>
              <a:gd name="connsiteX45" fmla="*/ 3847 w 9441"/>
              <a:gd name="connsiteY45" fmla="*/ 5781 h 10012"/>
              <a:gd name="connsiteX46" fmla="*/ 4141 w 9441"/>
              <a:gd name="connsiteY46" fmla="*/ 5555 h 10012"/>
              <a:gd name="connsiteX47" fmla="*/ 4425 w 9441"/>
              <a:gd name="connsiteY47" fmla="*/ 5311 h 10012"/>
              <a:gd name="connsiteX48" fmla="*/ 4705 w 9441"/>
              <a:gd name="connsiteY48" fmla="*/ 5051 h 10012"/>
              <a:gd name="connsiteX49" fmla="*/ 4974 w 9441"/>
              <a:gd name="connsiteY49" fmla="*/ 4772 h 10012"/>
              <a:gd name="connsiteX50" fmla="*/ 5232 w 9441"/>
              <a:gd name="connsiteY50" fmla="*/ 4474 h 10012"/>
              <a:gd name="connsiteX51" fmla="*/ 5484 w 9441"/>
              <a:gd name="connsiteY51" fmla="*/ 4156 h 10012"/>
              <a:gd name="connsiteX52" fmla="*/ 5724 w 9441"/>
              <a:gd name="connsiteY52" fmla="*/ 3816 h 10012"/>
              <a:gd name="connsiteX53" fmla="*/ 5953 w 9441"/>
              <a:gd name="connsiteY53" fmla="*/ 3462 h 10012"/>
              <a:gd name="connsiteX54" fmla="*/ 6175 w 9441"/>
              <a:gd name="connsiteY54" fmla="*/ 3093 h 10012"/>
              <a:gd name="connsiteX55" fmla="*/ 3835 w 9441"/>
              <a:gd name="connsiteY55" fmla="*/ 3093 h 10012"/>
              <a:gd name="connsiteX56" fmla="*/ 3835 w 9441"/>
              <a:gd name="connsiteY56" fmla="*/ 0 h 10012"/>
              <a:gd name="connsiteX0" fmla="*/ 4062 w 10000"/>
              <a:gd name="connsiteY0" fmla="*/ 0 h 10000"/>
              <a:gd name="connsiteX1" fmla="*/ 10000 w 10000"/>
              <a:gd name="connsiteY1" fmla="*/ 0 h 10000"/>
              <a:gd name="connsiteX2" fmla="*/ 10000 w 10000"/>
              <a:gd name="connsiteY2" fmla="*/ 9965 h 10000"/>
              <a:gd name="connsiteX3" fmla="*/ 7932 w 10000"/>
              <a:gd name="connsiteY3" fmla="*/ 9965 h 10000"/>
              <a:gd name="connsiteX4" fmla="*/ 7932 w 10000"/>
              <a:gd name="connsiteY4" fmla="*/ 6528 h 10000"/>
              <a:gd name="connsiteX5" fmla="*/ 7926 w 10000"/>
              <a:gd name="connsiteY5" fmla="*/ 6537 h 10000"/>
              <a:gd name="connsiteX6" fmla="*/ 7906 w 10000"/>
              <a:gd name="connsiteY6" fmla="*/ 6558 h 10000"/>
              <a:gd name="connsiteX7" fmla="*/ 7875 w 10000"/>
              <a:gd name="connsiteY7" fmla="*/ 6600 h 10000"/>
              <a:gd name="connsiteX8" fmla="*/ 7833 w 10000"/>
              <a:gd name="connsiteY8" fmla="*/ 6664 h 10000"/>
              <a:gd name="connsiteX9" fmla="*/ 7776 w 10000"/>
              <a:gd name="connsiteY9" fmla="*/ 6734 h 10000"/>
              <a:gd name="connsiteX10" fmla="*/ 7708 w 10000"/>
              <a:gd name="connsiteY10" fmla="*/ 6817 h 10000"/>
              <a:gd name="connsiteX11" fmla="*/ 7628 w 10000"/>
              <a:gd name="connsiteY11" fmla="*/ 6918 h 10000"/>
              <a:gd name="connsiteX12" fmla="*/ 7535 w 10000"/>
              <a:gd name="connsiteY12" fmla="*/ 7026 h 10000"/>
              <a:gd name="connsiteX13" fmla="*/ 7431 w 10000"/>
              <a:gd name="connsiteY13" fmla="*/ 7147 h 10000"/>
              <a:gd name="connsiteX14" fmla="*/ 7316 w 10000"/>
              <a:gd name="connsiteY14" fmla="*/ 7277 h 10000"/>
              <a:gd name="connsiteX15" fmla="*/ 7191 w 10000"/>
              <a:gd name="connsiteY15" fmla="*/ 7421 h 10000"/>
              <a:gd name="connsiteX16" fmla="*/ 7053 w 10000"/>
              <a:gd name="connsiteY16" fmla="*/ 7567 h 10000"/>
              <a:gd name="connsiteX17" fmla="*/ 6906 w 10000"/>
              <a:gd name="connsiteY17" fmla="*/ 7716 h 10000"/>
              <a:gd name="connsiteX18" fmla="*/ 6748 w 10000"/>
              <a:gd name="connsiteY18" fmla="*/ 7876 h 10000"/>
              <a:gd name="connsiteX19" fmla="*/ 6579 w 10000"/>
              <a:gd name="connsiteY19" fmla="*/ 8038 h 10000"/>
              <a:gd name="connsiteX20" fmla="*/ 6399 w 10000"/>
              <a:gd name="connsiteY20" fmla="*/ 8211 h 10000"/>
              <a:gd name="connsiteX21" fmla="*/ 6209 w 10000"/>
              <a:gd name="connsiteY21" fmla="*/ 8385 h 10000"/>
              <a:gd name="connsiteX22" fmla="*/ 6011 w 10000"/>
              <a:gd name="connsiteY22" fmla="*/ 8560 h 10000"/>
              <a:gd name="connsiteX23" fmla="*/ 5801 w 10000"/>
              <a:gd name="connsiteY23" fmla="*/ 8736 h 10000"/>
              <a:gd name="connsiteX24" fmla="*/ 5583 w 10000"/>
              <a:gd name="connsiteY24" fmla="*/ 8912 h 10000"/>
              <a:gd name="connsiteX25" fmla="*/ 5353 w 10000"/>
              <a:gd name="connsiteY25" fmla="*/ 9089 h 10000"/>
              <a:gd name="connsiteX26" fmla="*/ 5114 w 10000"/>
              <a:gd name="connsiteY26" fmla="*/ 9263 h 10000"/>
              <a:gd name="connsiteX27" fmla="*/ 4867 w 10000"/>
              <a:gd name="connsiteY27" fmla="*/ 9438 h 10000"/>
              <a:gd name="connsiteX28" fmla="*/ 4610 w 10000"/>
              <a:gd name="connsiteY28" fmla="*/ 9606 h 10000"/>
              <a:gd name="connsiteX29" fmla="*/ 4344 w 10000"/>
              <a:gd name="connsiteY29" fmla="*/ 9773 h 10000"/>
              <a:gd name="connsiteX30" fmla="*/ 4072 w 10000"/>
              <a:gd name="connsiteY30" fmla="*/ 9933 h 10000"/>
              <a:gd name="connsiteX31" fmla="*/ 3505 w 10000"/>
              <a:gd name="connsiteY31" fmla="*/ 9966 h 10000"/>
              <a:gd name="connsiteX32" fmla="*/ 0 w 10000"/>
              <a:gd name="connsiteY32" fmla="*/ 10000 h 10000"/>
              <a:gd name="connsiteX33" fmla="*/ 0 w 10000"/>
              <a:gd name="connsiteY33" fmla="*/ 7207 h 10000"/>
              <a:gd name="connsiteX34" fmla="*/ 185 w 10000"/>
              <a:gd name="connsiteY34" fmla="*/ 7175 h 10000"/>
              <a:gd name="connsiteX35" fmla="*/ 566 w 10000"/>
              <a:gd name="connsiteY35" fmla="*/ 7119 h 10000"/>
              <a:gd name="connsiteX36" fmla="*/ 945 w 10000"/>
              <a:gd name="connsiteY36" fmla="*/ 7061 h 10000"/>
              <a:gd name="connsiteX37" fmla="*/ 1318 w 10000"/>
              <a:gd name="connsiteY37" fmla="*/ 6979 h 10000"/>
              <a:gd name="connsiteX38" fmla="*/ 1684 w 10000"/>
              <a:gd name="connsiteY38" fmla="*/ 6885 h 10000"/>
              <a:gd name="connsiteX39" fmla="*/ 2045 w 10000"/>
              <a:gd name="connsiteY39" fmla="*/ 6779 h 10000"/>
              <a:gd name="connsiteX40" fmla="*/ 2402 w 10000"/>
              <a:gd name="connsiteY40" fmla="*/ 6652 h 10000"/>
              <a:gd name="connsiteX41" fmla="*/ 2750 w 10000"/>
              <a:gd name="connsiteY41" fmla="*/ 6509 h 10000"/>
              <a:gd name="connsiteX42" fmla="*/ 3092 w 10000"/>
              <a:gd name="connsiteY42" fmla="*/ 6351 h 10000"/>
              <a:gd name="connsiteX43" fmla="*/ 3427 w 10000"/>
              <a:gd name="connsiteY43" fmla="*/ 6178 h 10000"/>
              <a:gd name="connsiteX44" fmla="*/ 3754 w 10000"/>
              <a:gd name="connsiteY44" fmla="*/ 5982 h 10000"/>
              <a:gd name="connsiteX45" fmla="*/ 4075 w 10000"/>
              <a:gd name="connsiteY45" fmla="*/ 5774 h 10000"/>
              <a:gd name="connsiteX46" fmla="*/ 4386 w 10000"/>
              <a:gd name="connsiteY46" fmla="*/ 5548 h 10000"/>
              <a:gd name="connsiteX47" fmla="*/ 4687 w 10000"/>
              <a:gd name="connsiteY47" fmla="*/ 5305 h 10000"/>
              <a:gd name="connsiteX48" fmla="*/ 4984 w 10000"/>
              <a:gd name="connsiteY48" fmla="*/ 5045 h 10000"/>
              <a:gd name="connsiteX49" fmla="*/ 5269 w 10000"/>
              <a:gd name="connsiteY49" fmla="*/ 4766 h 10000"/>
              <a:gd name="connsiteX50" fmla="*/ 5542 w 10000"/>
              <a:gd name="connsiteY50" fmla="*/ 4469 h 10000"/>
              <a:gd name="connsiteX51" fmla="*/ 5809 w 10000"/>
              <a:gd name="connsiteY51" fmla="*/ 4151 h 10000"/>
              <a:gd name="connsiteX52" fmla="*/ 6063 w 10000"/>
              <a:gd name="connsiteY52" fmla="*/ 3811 h 10000"/>
              <a:gd name="connsiteX53" fmla="*/ 6305 w 10000"/>
              <a:gd name="connsiteY53" fmla="*/ 3458 h 10000"/>
              <a:gd name="connsiteX54" fmla="*/ 6541 w 10000"/>
              <a:gd name="connsiteY54" fmla="*/ 3089 h 10000"/>
              <a:gd name="connsiteX55" fmla="*/ 4062 w 10000"/>
              <a:gd name="connsiteY55" fmla="*/ 3089 h 10000"/>
              <a:gd name="connsiteX56" fmla="*/ 4062 w 1000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33"/>
              <a:gd name="connsiteX1" fmla="*/ 10020 w 10020"/>
              <a:gd name="connsiteY1" fmla="*/ 0 h 10033"/>
              <a:gd name="connsiteX2" fmla="*/ 10020 w 10020"/>
              <a:gd name="connsiteY2" fmla="*/ 9965 h 10033"/>
              <a:gd name="connsiteX3" fmla="*/ 7952 w 10020"/>
              <a:gd name="connsiteY3" fmla="*/ 9965 h 10033"/>
              <a:gd name="connsiteX4" fmla="*/ 7952 w 10020"/>
              <a:gd name="connsiteY4" fmla="*/ 6528 h 10033"/>
              <a:gd name="connsiteX5" fmla="*/ 7946 w 10020"/>
              <a:gd name="connsiteY5" fmla="*/ 6537 h 10033"/>
              <a:gd name="connsiteX6" fmla="*/ 7926 w 10020"/>
              <a:gd name="connsiteY6" fmla="*/ 6558 h 10033"/>
              <a:gd name="connsiteX7" fmla="*/ 7895 w 10020"/>
              <a:gd name="connsiteY7" fmla="*/ 6600 h 10033"/>
              <a:gd name="connsiteX8" fmla="*/ 7853 w 10020"/>
              <a:gd name="connsiteY8" fmla="*/ 6664 h 10033"/>
              <a:gd name="connsiteX9" fmla="*/ 7796 w 10020"/>
              <a:gd name="connsiteY9" fmla="*/ 6734 h 10033"/>
              <a:gd name="connsiteX10" fmla="*/ 7728 w 10020"/>
              <a:gd name="connsiteY10" fmla="*/ 6817 h 10033"/>
              <a:gd name="connsiteX11" fmla="*/ 7648 w 10020"/>
              <a:gd name="connsiteY11" fmla="*/ 6918 h 10033"/>
              <a:gd name="connsiteX12" fmla="*/ 7555 w 10020"/>
              <a:gd name="connsiteY12" fmla="*/ 7026 h 10033"/>
              <a:gd name="connsiteX13" fmla="*/ 7451 w 10020"/>
              <a:gd name="connsiteY13" fmla="*/ 7147 h 10033"/>
              <a:gd name="connsiteX14" fmla="*/ 7336 w 10020"/>
              <a:gd name="connsiteY14" fmla="*/ 7277 h 10033"/>
              <a:gd name="connsiteX15" fmla="*/ 7211 w 10020"/>
              <a:gd name="connsiteY15" fmla="*/ 7421 h 10033"/>
              <a:gd name="connsiteX16" fmla="*/ 7073 w 10020"/>
              <a:gd name="connsiteY16" fmla="*/ 7567 h 10033"/>
              <a:gd name="connsiteX17" fmla="*/ 6926 w 10020"/>
              <a:gd name="connsiteY17" fmla="*/ 7716 h 10033"/>
              <a:gd name="connsiteX18" fmla="*/ 6768 w 10020"/>
              <a:gd name="connsiteY18" fmla="*/ 7876 h 10033"/>
              <a:gd name="connsiteX19" fmla="*/ 6599 w 10020"/>
              <a:gd name="connsiteY19" fmla="*/ 8038 h 10033"/>
              <a:gd name="connsiteX20" fmla="*/ 6419 w 10020"/>
              <a:gd name="connsiteY20" fmla="*/ 8211 h 10033"/>
              <a:gd name="connsiteX21" fmla="*/ 6229 w 10020"/>
              <a:gd name="connsiteY21" fmla="*/ 8385 h 10033"/>
              <a:gd name="connsiteX22" fmla="*/ 6031 w 10020"/>
              <a:gd name="connsiteY22" fmla="*/ 8560 h 10033"/>
              <a:gd name="connsiteX23" fmla="*/ 5821 w 10020"/>
              <a:gd name="connsiteY23" fmla="*/ 8736 h 10033"/>
              <a:gd name="connsiteX24" fmla="*/ 5603 w 10020"/>
              <a:gd name="connsiteY24" fmla="*/ 8912 h 10033"/>
              <a:gd name="connsiteX25" fmla="*/ 5373 w 10020"/>
              <a:gd name="connsiteY25" fmla="*/ 9089 h 10033"/>
              <a:gd name="connsiteX26" fmla="*/ 5134 w 10020"/>
              <a:gd name="connsiteY26" fmla="*/ 9263 h 10033"/>
              <a:gd name="connsiteX27" fmla="*/ 4887 w 10020"/>
              <a:gd name="connsiteY27" fmla="*/ 9438 h 10033"/>
              <a:gd name="connsiteX28" fmla="*/ 4630 w 10020"/>
              <a:gd name="connsiteY28" fmla="*/ 9606 h 10033"/>
              <a:gd name="connsiteX29" fmla="*/ 4364 w 10020"/>
              <a:gd name="connsiteY29" fmla="*/ 9773 h 10033"/>
              <a:gd name="connsiteX30" fmla="*/ 4037 w 10020"/>
              <a:gd name="connsiteY30" fmla="*/ 9966 h 10033"/>
              <a:gd name="connsiteX31" fmla="*/ 3520 w 10020"/>
              <a:gd name="connsiteY31" fmla="*/ 9966 h 10033"/>
              <a:gd name="connsiteX32" fmla="*/ 0 w 10020"/>
              <a:gd name="connsiteY32" fmla="*/ 9966 h 10033"/>
              <a:gd name="connsiteX33" fmla="*/ 20 w 10020"/>
              <a:gd name="connsiteY33" fmla="*/ 7207 h 10033"/>
              <a:gd name="connsiteX34" fmla="*/ 205 w 10020"/>
              <a:gd name="connsiteY34" fmla="*/ 7175 h 10033"/>
              <a:gd name="connsiteX35" fmla="*/ 586 w 10020"/>
              <a:gd name="connsiteY35" fmla="*/ 7119 h 10033"/>
              <a:gd name="connsiteX36" fmla="*/ 965 w 10020"/>
              <a:gd name="connsiteY36" fmla="*/ 7061 h 10033"/>
              <a:gd name="connsiteX37" fmla="*/ 1338 w 10020"/>
              <a:gd name="connsiteY37" fmla="*/ 6979 h 10033"/>
              <a:gd name="connsiteX38" fmla="*/ 1704 w 10020"/>
              <a:gd name="connsiteY38" fmla="*/ 6885 h 10033"/>
              <a:gd name="connsiteX39" fmla="*/ 2065 w 10020"/>
              <a:gd name="connsiteY39" fmla="*/ 6779 h 10033"/>
              <a:gd name="connsiteX40" fmla="*/ 2422 w 10020"/>
              <a:gd name="connsiteY40" fmla="*/ 6652 h 10033"/>
              <a:gd name="connsiteX41" fmla="*/ 2770 w 10020"/>
              <a:gd name="connsiteY41" fmla="*/ 6509 h 10033"/>
              <a:gd name="connsiteX42" fmla="*/ 3112 w 10020"/>
              <a:gd name="connsiteY42" fmla="*/ 6351 h 10033"/>
              <a:gd name="connsiteX43" fmla="*/ 3447 w 10020"/>
              <a:gd name="connsiteY43" fmla="*/ 6178 h 10033"/>
              <a:gd name="connsiteX44" fmla="*/ 3774 w 10020"/>
              <a:gd name="connsiteY44" fmla="*/ 5982 h 10033"/>
              <a:gd name="connsiteX45" fmla="*/ 4095 w 10020"/>
              <a:gd name="connsiteY45" fmla="*/ 5774 h 10033"/>
              <a:gd name="connsiteX46" fmla="*/ 4406 w 10020"/>
              <a:gd name="connsiteY46" fmla="*/ 5548 h 10033"/>
              <a:gd name="connsiteX47" fmla="*/ 4707 w 10020"/>
              <a:gd name="connsiteY47" fmla="*/ 5305 h 10033"/>
              <a:gd name="connsiteX48" fmla="*/ 5004 w 10020"/>
              <a:gd name="connsiteY48" fmla="*/ 5045 h 10033"/>
              <a:gd name="connsiteX49" fmla="*/ 5289 w 10020"/>
              <a:gd name="connsiteY49" fmla="*/ 4766 h 10033"/>
              <a:gd name="connsiteX50" fmla="*/ 5562 w 10020"/>
              <a:gd name="connsiteY50" fmla="*/ 4469 h 10033"/>
              <a:gd name="connsiteX51" fmla="*/ 5829 w 10020"/>
              <a:gd name="connsiteY51" fmla="*/ 4151 h 10033"/>
              <a:gd name="connsiteX52" fmla="*/ 6083 w 10020"/>
              <a:gd name="connsiteY52" fmla="*/ 3811 h 10033"/>
              <a:gd name="connsiteX53" fmla="*/ 6325 w 10020"/>
              <a:gd name="connsiteY53" fmla="*/ 3458 h 10033"/>
              <a:gd name="connsiteX54" fmla="*/ 6561 w 10020"/>
              <a:gd name="connsiteY54" fmla="*/ 3089 h 10033"/>
              <a:gd name="connsiteX55" fmla="*/ 4082 w 10020"/>
              <a:gd name="connsiteY55" fmla="*/ 3089 h 10033"/>
              <a:gd name="connsiteX56" fmla="*/ 4082 w 10020"/>
              <a:gd name="connsiteY56" fmla="*/ 0 h 10033"/>
              <a:gd name="connsiteX0" fmla="*/ 4082 w 10020"/>
              <a:gd name="connsiteY0" fmla="*/ 0 h 9966"/>
              <a:gd name="connsiteX1" fmla="*/ 10020 w 10020"/>
              <a:gd name="connsiteY1" fmla="*/ 0 h 9966"/>
              <a:gd name="connsiteX2" fmla="*/ 10020 w 10020"/>
              <a:gd name="connsiteY2" fmla="*/ 9965 h 9966"/>
              <a:gd name="connsiteX3" fmla="*/ 7952 w 10020"/>
              <a:gd name="connsiteY3" fmla="*/ 9965 h 9966"/>
              <a:gd name="connsiteX4" fmla="*/ 7952 w 10020"/>
              <a:gd name="connsiteY4" fmla="*/ 6528 h 9966"/>
              <a:gd name="connsiteX5" fmla="*/ 7946 w 10020"/>
              <a:gd name="connsiteY5" fmla="*/ 6537 h 9966"/>
              <a:gd name="connsiteX6" fmla="*/ 7926 w 10020"/>
              <a:gd name="connsiteY6" fmla="*/ 6558 h 9966"/>
              <a:gd name="connsiteX7" fmla="*/ 7895 w 10020"/>
              <a:gd name="connsiteY7" fmla="*/ 6600 h 9966"/>
              <a:gd name="connsiteX8" fmla="*/ 7853 w 10020"/>
              <a:gd name="connsiteY8" fmla="*/ 6664 h 9966"/>
              <a:gd name="connsiteX9" fmla="*/ 7796 w 10020"/>
              <a:gd name="connsiteY9" fmla="*/ 6734 h 9966"/>
              <a:gd name="connsiteX10" fmla="*/ 7728 w 10020"/>
              <a:gd name="connsiteY10" fmla="*/ 6817 h 9966"/>
              <a:gd name="connsiteX11" fmla="*/ 7648 w 10020"/>
              <a:gd name="connsiteY11" fmla="*/ 6918 h 9966"/>
              <a:gd name="connsiteX12" fmla="*/ 7555 w 10020"/>
              <a:gd name="connsiteY12" fmla="*/ 7026 h 9966"/>
              <a:gd name="connsiteX13" fmla="*/ 7451 w 10020"/>
              <a:gd name="connsiteY13" fmla="*/ 7147 h 9966"/>
              <a:gd name="connsiteX14" fmla="*/ 7336 w 10020"/>
              <a:gd name="connsiteY14" fmla="*/ 7277 h 9966"/>
              <a:gd name="connsiteX15" fmla="*/ 7211 w 10020"/>
              <a:gd name="connsiteY15" fmla="*/ 7421 h 9966"/>
              <a:gd name="connsiteX16" fmla="*/ 7073 w 10020"/>
              <a:gd name="connsiteY16" fmla="*/ 7567 h 9966"/>
              <a:gd name="connsiteX17" fmla="*/ 6926 w 10020"/>
              <a:gd name="connsiteY17" fmla="*/ 7716 h 9966"/>
              <a:gd name="connsiteX18" fmla="*/ 6768 w 10020"/>
              <a:gd name="connsiteY18" fmla="*/ 7876 h 9966"/>
              <a:gd name="connsiteX19" fmla="*/ 6599 w 10020"/>
              <a:gd name="connsiteY19" fmla="*/ 8038 h 9966"/>
              <a:gd name="connsiteX20" fmla="*/ 6419 w 10020"/>
              <a:gd name="connsiteY20" fmla="*/ 8211 h 9966"/>
              <a:gd name="connsiteX21" fmla="*/ 6229 w 10020"/>
              <a:gd name="connsiteY21" fmla="*/ 8385 h 9966"/>
              <a:gd name="connsiteX22" fmla="*/ 6031 w 10020"/>
              <a:gd name="connsiteY22" fmla="*/ 8560 h 9966"/>
              <a:gd name="connsiteX23" fmla="*/ 5821 w 10020"/>
              <a:gd name="connsiteY23" fmla="*/ 8736 h 9966"/>
              <a:gd name="connsiteX24" fmla="*/ 5603 w 10020"/>
              <a:gd name="connsiteY24" fmla="*/ 8912 h 9966"/>
              <a:gd name="connsiteX25" fmla="*/ 5373 w 10020"/>
              <a:gd name="connsiteY25" fmla="*/ 9089 h 9966"/>
              <a:gd name="connsiteX26" fmla="*/ 5134 w 10020"/>
              <a:gd name="connsiteY26" fmla="*/ 9263 h 9966"/>
              <a:gd name="connsiteX27" fmla="*/ 4887 w 10020"/>
              <a:gd name="connsiteY27" fmla="*/ 9438 h 9966"/>
              <a:gd name="connsiteX28" fmla="*/ 4630 w 10020"/>
              <a:gd name="connsiteY28" fmla="*/ 9606 h 9966"/>
              <a:gd name="connsiteX29" fmla="*/ 4364 w 10020"/>
              <a:gd name="connsiteY29" fmla="*/ 9773 h 9966"/>
              <a:gd name="connsiteX30" fmla="*/ 4037 w 10020"/>
              <a:gd name="connsiteY30" fmla="*/ 9966 h 9966"/>
              <a:gd name="connsiteX31" fmla="*/ 3520 w 10020"/>
              <a:gd name="connsiteY31" fmla="*/ 9966 h 9966"/>
              <a:gd name="connsiteX32" fmla="*/ 0 w 10020"/>
              <a:gd name="connsiteY32" fmla="*/ 9966 h 9966"/>
              <a:gd name="connsiteX33" fmla="*/ 20 w 10020"/>
              <a:gd name="connsiteY33" fmla="*/ 7207 h 9966"/>
              <a:gd name="connsiteX34" fmla="*/ 205 w 10020"/>
              <a:gd name="connsiteY34" fmla="*/ 7175 h 9966"/>
              <a:gd name="connsiteX35" fmla="*/ 586 w 10020"/>
              <a:gd name="connsiteY35" fmla="*/ 7119 h 9966"/>
              <a:gd name="connsiteX36" fmla="*/ 965 w 10020"/>
              <a:gd name="connsiteY36" fmla="*/ 7061 h 9966"/>
              <a:gd name="connsiteX37" fmla="*/ 1338 w 10020"/>
              <a:gd name="connsiteY37" fmla="*/ 6979 h 9966"/>
              <a:gd name="connsiteX38" fmla="*/ 1704 w 10020"/>
              <a:gd name="connsiteY38" fmla="*/ 6885 h 9966"/>
              <a:gd name="connsiteX39" fmla="*/ 2065 w 10020"/>
              <a:gd name="connsiteY39" fmla="*/ 6779 h 9966"/>
              <a:gd name="connsiteX40" fmla="*/ 2422 w 10020"/>
              <a:gd name="connsiteY40" fmla="*/ 6652 h 9966"/>
              <a:gd name="connsiteX41" fmla="*/ 2770 w 10020"/>
              <a:gd name="connsiteY41" fmla="*/ 6509 h 9966"/>
              <a:gd name="connsiteX42" fmla="*/ 3112 w 10020"/>
              <a:gd name="connsiteY42" fmla="*/ 6351 h 9966"/>
              <a:gd name="connsiteX43" fmla="*/ 3447 w 10020"/>
              <a:gd name="connsiteY43" fmla="*/ 6178 h 9966"/>
              <a:gd name="connsiteX44" fmla="*/ 3774 w 10020"/>
              <a:gd name="connsiteY44" fmla="*/ 5982 h 9966"/>
              <a:gd name="connsiteX45" fmla="*/ 4095 w 10020"/>
              <a:gd name="connsiteY45" fmla="*/ 5774 h 9966"/>
              <a:gd name="connsiteX46" fmla="*/ 4406 w 10020"/>
              <a:gd name="connsiteY46" fmla="*/ 5548 h 9966"/>
              <a:gd name="connsiteX47" fmla="*/ 4707 w 10020"/>
              <a:gd name="connsiteY47" fmla="*/ 5305 h 9966"/>
              <a:gd name="connsiteX48" fmla="*/ 5004 w 10020"/>
              <a:gd name="connsiteY48" fmla="*/ 5045 h 9966"/>
              <a:gd name="connsiteX49" fmla="*/ 5289 w 10020"/>
              <a:gd name="connsiteY49" fmla="*/ 4766 h 9966"/>
              <a:gd name="connsiteX50" fmla="*/ 5562 w 10020"/>
              <a:gd name="connsiteY50" fmla="*/ 4469 h 9966"/>
              <a:gd name="connsiteX51" fmla="*/ 5829 w 10020"/>
              <a:gd name="connsiteY51" fmla="*/ 4151 h 9966"/>
              <a:gd name="connsiteX52" fmla="*/ 6083 w 10020"/>
              <a:gd name="connsiteY52" fmla="*/ 3811 h 9966"/>
              <a:gd name="connsiteX53" fmla="*/ 6325 w 10020"/>
              <a:gd name="connsiteY53" fmla="*/ 3458 h 9966"/>
              <a:gd name="connsiteX54" fmla="*/ 6561 w 10020"/>
              <a:gd name="connsiteY54" fmla="*/ 3089 h 9966"/>
              <a:gd name="connsiteX55" fmla="*/ 4082 w 10020"/>
              <a:gd name="connsiteY55" fmla="*/ 3089 h 9966"/>
              <a:gd name="connsiteX56" fmla="*/ 4082 w 10020"/>
              <a:gd name="connsiteY56" fmla="*/ 0 h 9966"/>
              <a:gd name="connsiteX0" fmla="*/ 4074 w 10000"/>
              <a:gd name="connsiteY0" fmla="*/ 0 h 10000"/>
              <a:gd name="connsiteX1" fmla="*/ 10000 w 10000"/>
              <a:gd name="connsiteY1" fmla="*/ 0 h 10000"/>
              <a:gd name="connsiteX2" fmla="*/ 10000 w 10000"/>
              <a:gd name="connsiteY2" fmla="*/ 9999 h 10000"/>
              <a:gd name="connsiteX3" fmla="*/ 7936 w 10000"/>
              <a:gd name="connsiteY3" fmla="*/ 9999 h 10000"/>
              <a:gd name="connsiteX4" fmla="*/ 7936 w 10000"/>
              <a:gd name="connsiteY4" fmla="*/ 6550 h 10000"/>
              <a:gd name="connsiteX5" fmla="*/ 7930 w 10000"/>
              <a:gd name="connsiteY5" fmla="*/ 6559 h 10000"/>
              <a:gd name="connsiteX6" fmla="*/ 7910 w 10000"/>
              <a:gd name="connsiteY6" fmla="*/ 6580 h 10000"/>
              <a:gd name="connsiteX7" fmla="*/ 7879 w 10000"/>
              <a:gd name="connsiteY7" fmla="*/ 6623 h 10000"/>
              <a:gd name="connsiteX8" fmla="*/ 7837 w 10000"/>
              <a:gd name="connsiteY8" fmla="*/ 6687 h 10000"/>
              <a:gd name="connsiteX9" fmla="*/ 7780 w 10000"/>
              <a:gd name="connsiteY9" fmla="*/ 6757 h 10000"/>
              <a:gd name="connsiteX10" fmla="*/ 7713 w 10000"/>
              <a:gd name="connsiteY10" fmla="*/ 6840 h 10000"/>
              <a:gd name="connsiteX11" fmla="*/ 7633 w 10000"/>
              <a:gd name="connsiteY11" fmla="*/ 6942 h 10000"/>
              <a:gd name="connsiteX12" fmla="*/ 7540 w 10000"/>
              <a:gd name="connsiteY12" fmla="*/ 7050 h 10000"/>
              <a:gd name="connsiteX13" fmla="*/ 7436 w 10000"/>
              <a:gd name="connsiteY13" fmla="*/ 7171 h 10000"/>
              <a:gd name="connsiteX14" fmla="*/ 7321 w 10000"/>
              <a:gd name="connsiteY14" fmla="*/ 7302 h 10000"/>
              <a:gd name="connsiteX15" fmla="*/ 7197 w 10000"/>
              <a:gd name="connsiteY15" fmla="*/ 7446 h 10000"/>
              <a:gd name="connsiteX16" fmla="*/ 7059 w 10000"/>
              <a:gd name="connsiteY16" fmla="*/ 7593 h 10000"/>
              <a:gd name="connsiteX17" fmla="*/ 6912 w 10000"/>
              <a:gd name="connsiteY17" fmla="*/ 7742 h 10000"/>
              <a:gd name="connsiteX18" fmla="*/ 6754 w 10000"/>
              <a:gd name="connsiteY18" fmla="*/ 7903 h 10000"/>
              <a:gd name="connsiteX19" fmla="*/ 6586 w 10000"/>
              <a:gd name="connsiteY19" fmla="*/ 8065 h 10000"/>
              <a:gd name="connsiteX20" fmla="*/ 6406 w 10000"/>
              <a:gd name="connsiteY20" fmla="*/ 8239 h 10000"/>
              <a:gd name="connsiteX21" fmla="*/ 6217 w 10000"/>
              <a:gd name="connsiteY21" fmla="*/ 8414 h 10000"/>
              <a:gd name="connsiteX22" fmla="*/ 6019 w 10000"/>
              <a:gd name="connsiteY22" fmla="*/ 8589 h 10000"/>
              <a:gd name="connsiteX23" fmla="*/ 5809 w 10000"/>
              <a:gd name="connsiteY23" fmla="*/ 8766 h 10000"/>
              <a:gd name="connsiteX24" fmla="*/ 5592 w 10000"/>
              <a:gd name="connsiteY24" fmla="*/ 8942 h 10000"/>
              <a:gd name="connsiteX25" fmla="*/ 5362 w 10000"/>
              <a:gd name="connsiteY25" fmla="*/ 9120 h 10000"/>
              <a:gd name="connsiteX26" fmla="*/ 5124 w 10000"/>
              <a:gd name="connsiteY26" fmla="*/ 9295 h 10000"/>
              <a:gd name="connsiteX27" fmla="*/ 4877 w 10000"/>
              <a:gd name="connsiteY27" fmla="*/ 9470 h 10000"/>
              <a:gd name="connsiteX28" fmla="*/ 4621 w 10000"/>
              <a:gd name="connsiteY28" fmla="*/ 9639 h 10000"/>
              <a:gd name="connsiteX29" fmla="*/ 4355 w 10000"/>
              <a:gd name="connsiteY29" fmla="*/ 9806 h 10000"/>
              <a:gd name="connsiteX30" fmla="*/ 4073 w 10000"/>
              <a:gd name="connsiteY30" fmla="*/ 10000 h 10000"/>
              <a:gd name="connsiteX31" fmla="*/ 3513 w 10000"/>
              <a:gd name="connsiteY31" fmla="*/ 10000 h 10000"/>
              <a:gd name="connsiteX32" fmla="*/ 0 w 10000"/>
              <a:gd name="connsiteY32" fmla="*/ 10000 h 10000"/>
              <a:gd name="connsiteX33" fmla="*/ 20 w 10000"/>
              <a:gd name="connsiteY33" fmla="*/ 7232 h 10000"/>
              <a:gd name="connsiteX34" fmla="*/ 205 w 10000"/>
              <a:gd name="connsiteY34" fmla="*/ 7199 h 10000"/>
              <a:gd name="connsiteX35" fmla="*/ 585 w 10000"/>
              <a:gd name="connsiteY35" fmla="*/ 7143 h 10000"/>
              <a:gd name="connsiteX36" fmla="*/ 963 w 10000"/>
              <a:gd name="connsiteY36" fmla="*/ 7085 h 10000"/>
              <a:gd name="connsiteX37" fmla="*/ 1335 w 10000"/>
              <a:gd name="connsiteY37" fmla="*/ 7003 h 10000"/>
              <a:gd name="connsiteX38" fmla="*/ 1701 w 10000"/>
              <a:gd name="connsiteY38" fmla="*/ 6908 h 10000"/>
              <a:gd name="connsiteX39" fmla="*/ 2061 w 10000"/>
              <a:gd name="connsiteY39" fmla="*/ 6802 h 10000"/>
              <a:gd name="connsiteX40" fmla="*/ 2417 w 10000"/>
              <a:gd name="connsiteY40" fmla="*/ 6675 h 10000"/>
              <a:gd name="connsiteX41" fmla="*/ 2764 w 10000"/>
              <a:gd name="connsiteY41" fmla="*/ 6531 h 10000"/>
              <a:gd name="connsiteX42" fmla="*/ 3106 w 10000"/>
              <a:gd name="connsiteY42" fmla="*/ 6373 h 10000"/>
              <a:gd name="connsiteX43" fmla="*/ 3440 w 10000"/>
              <a:gd name="connsiteY43" fmla="*/ 6199 h 10000"/>
              <a:gd name="connsiteX44" fmla="*/ 3766 w 10000"/>
              <a:gd name="connsiteY44" fmla="*/ 6002 h 10000"/>
              <a:gd name="connsiteX45" fmla="*/ 4087 w 10000"/>
              <a:gd name="connsiteY45" fmla="*/ 5794 h 10000"/>
              <a:gd name="connsiteX46" fmla="*/ 4397 w 10000"/>
              <a:gd name="connsiteY46" fmla="*/ 5567 h 10000"/>
              <a:gd name="connsiteX47" fmla="*/ 4698 w 10000"/>
              <a:gd name="connsiteY47" fmla="*/ 5323 h 10000"/>
              <a:gd name="connsiteX48" fmla="*/ 4994 w 10000"/>
              <a:gd name="connsiteY48" fmla="*/ 5062 h 10000"/>
              <a:gd name="connsiteX49" fmla="*/ 5278 w 10000"/>
              <a:gd name="connsiteY49" fmla="*/ 4782 h 10000"/>
              <a:gd name="connsiteX50" fmla="*/ 5551 w 10000"/>
              <a:gd name="connsiteY50" fmla="*/ 4484 h 10000"/>
              <a:gd name="connsiteX51" fmla="*/ 5817 w 10000"/>
              <a:gd name="connsiteY51" fmla="*/ 4165 h 10000"/>
              <a:gd name="connsiteX52" fmla="*/ 6071 w 10000"/>
              <a:gd name="connsiteY52" fmla="*/ 3824 h 10000"/>
              <a:gd name="connsiteX53" fmla="*/ 6312 w 10000"/>
              <a:gd name="connsiteY53" fmla="*/ 3470 h 10000"/>
              <a:gd name="connsiteX54" fmla="*/ 6548 w 10000"/>
              <a:gd name="connsiteY54" fmla="*/ 3100 h 10000"/>
              <a:gd name="connsiteX55" fmla="*/ 4074 w 10000"/>
              <a:gd name="connsiteY55" fmla="*/ 3100 h 10000"/>
              <a:gd name="connsiteX56" fmla="*/ 4074 w 10000"/>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2 w 10007"/>
              <a:gd name="connsiteY34" fmla="*/ 7199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5 w 10007"/>
              <a:gd name="connsiteY34" fmla="*/ 7215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362 w 10007"/>
              <a:gd name="connsiteY28" fmla="*/ 9806 h 10000"/>
              <a:gd name="connsiteX29" fmla="*/ 4080 w 10007"/>
              <a:gd name="connsiteY29" fmla="*/ 10000 h 10000"/>
              <a:gd name="connsiteX30" fmla="*/ 3520 w 10007"/>
              <a:gd name="connsiteY30" fmla="*/ 10000 h 10000"/>
              <a:gd name="connsiteX31" fmla="*/ 7 w 10007"/>
              <a:gd name="connsiteY31" fmla="*/ 10000 h 10000"/>
              <a:gd name="connsiteX32" fmla="*/ 7 w 10007"/>
              <a:gd name="connsiteY32" fmla="*/ 7232 h 10000"/>
              <a:gd name="connsiteX33" fmla="*/ 592 w 10007"/>
              <a:gd name="connsiteY33" fmla="*/ 7143 h 10000"/>
              <a:gd name="connsiteX34" fmla="*/ 970 w 10007"/>
              <a:gd name="connsiteY34" fmla="*/ 7085 h 10000"/>
              <a:gd name="connsiteX35" fmla="*/ 1342 w 10007"/>
              <a:gd name="connsiteY35" fmla="*/ 7003 h 10000"/>
              <a:gd name="connsiteX36" fmla="*/ 1708 w 10007"/>
              <a:gd name="connsiteY36" fmla="*/ 6908 h 10000"/>
              <a:gd name="connsiteX37" fmla="*/ 2068 w 10007"/>
              <a:gd name="connsiteY37" fmla="*/ 6802 h 10000"/>
              <a:gd name="connsiteX38" fmla="*/ 2424 w 10007"/>
              <a:gd name="connsiteY38" fmla="*/ 6675 h 10000"/>
              <a:gd name="connsiteX39" fmla="*/ 2771 w 10007"/>
              <a:gd name="connsiteY39" fmla="*/ 6531 h 10000"/>
              <a:gd name="connsiteX40" fmla="*/ 3113 w 10007"/>
              <a:gd name="connsiteY40" fmla="*/ 6373 h 10000"/>
              <a:gd name="connsiteX41" fmla="*/ 3447 w 10007"/>
              <a:gd name="connsiteY41" fmla="*/ 6199 h 10000"/>
              <a:gd name="connsiteX42" fmla="*/ 3773 w 10007"/>
              <a:gd name="connsiteY42" fmla="*/ 6002 h 10000"/>
              <a:gd name="connsiteX43" fmla="*/ 4094 w 10007"/>
              <a:gd name="connsiteY43" fmla="*/ 5794 h 10000"/>
              <a:gd name="connsiteX44" fmla="*/ 4404 w 10007"/>
              <a:gd name="connsiteY44" fmla="*/ 5567 h 10000"/>
              <a:gd name="connsiteX45" fmla="*/ 4705 w 10007"/>
              <a:gd name="connsiteY45" fmla="*/ 5323 h 10000"/>
              <a:gd name="connsiteX46" fmla="*/ 5001 w 10007"/>
              <a:gd name="connsiteY46" fmla="*/ 5062 h 10000"/>
              <a:gd name="connsiteX47" fmla="*/ 5285 w 10007"/>
              <a:gd name="connsiteY47" fmla="*/ 4782 h 10000"/>
              <a:gd name="connsiteX48" fmla="*/ 5558 w 10007"/>
              <a:gd name="connsiteY48" fmla="*/ 4484 h 10000"/>
              <a:gd name="connsiteX49" fmla="*/ 5824 w 10007"/>
              <a:gd name="connsiteY49" fmla="*/ 4165 h 10000"/>
              <a:gd name="connsiteX50" fmla="*/ 6078 w 10007"/>
              <a:gd name="connsiteY50" fmla="*/ 3824 h 10000"/>
              <a:gd name="connsiteX51" fmla="*/ 6319 w 10007"/>
              <a:gd name="connsiteY51" fmla="*/ 3470 h 10000"/>
              <a:gd name="connsiteX52" fmla="*/ 6555 w 10007"/>
              <a:gd name="connsiteY52" fmla="*/ 3100 h 10000"/>
              <a:gd name="connsiteX53" fmla="*/ 4081 w 10007"/>
              <a:gd name="connsiteY53" fmla="*/ 3100 h 10000"/>
              <a:gd name="connsiteX54" fmla="*/ 4081 w 10007"/>
              <a:gd name="connsiteY54"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080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107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007" h="10000">
                <a:moveTo>
                  <a:pt x="4081" y="0"/>
                </a:moveTo>
                <a:lnTo>
                  <a:pt x="10007" y="0"/>
                </a:lnTo>
                <a:lnTo>
                  <a:pt x="10007" y="9999"/>
                </a:lnTo>
                <a:lnTo>
                  <a:pt x="7943" y="9999"/>
                </a:lnTo>
                <a:lnTo>
                  <a:pt x="7943" y="6550"/>
                </a:lnTo>
                <a:lnTo>
                  <a:pt x="7937" y="6559"/>
                </a:lnTo>
                <a:cubicBezTo>
                  <a:pt x="7931" y="6566"/>
                  <a:pt x="7923" y="6573"/>
                  <a:pt x="7917" y="6580"/>
                </a:cubicBezTo>
                <a:cubicBezTo>
                  <a:pt x="7906" y="6596"/>
                  <a:pt x="7897" y="6609"/>
                  <a:pt x="7886" y="6623"/>
                </a:cubicBezTo>
                <a:cubicBezTo>
                  <a:pt x="7872" y="6645"/>
                  <a:pt x="7858" y="6665"/>
                  <a:pt x="7844" y="6687"/>
                </a:cubicBezTo>
                <a:cubicBezTo>
                  <a:pt x="7825" y="6710"/>
                  <a:pt x="7806" y="6734"/>
                  <a:pt x="7787" y="6757"/>
                </a:cubicBezTo>
                <a:cubicBezTo>
                  <a:pt x="7764" y="6787"/>
                  <a:pt x="7742" y="6813"/>
                  <a:pt x="7720" y="6840"/>
                </a:cubicBezTo>
                <a:cubicBezTo>
                  <a:pt x="7693" y="6874"/>
                  <a:pt x="7667" y="6908"/>
                  <a:pt x="7640" y="6942"/>
                </a:cubicBezTo>
                <a:cubicBezTo>
                  <a:pt x="7610" y="6978"/>
                  <a:pt x="7578" y="7012"/>
                  <a:pt x="7547" y="7050"/>
                </a:cubicBezTo>
                <a:cubicBezTo>
                  <a:pt x="7512" y="7090"/>
                  <a:pt x="7478" y="7131"/>
                  <a:pt x="7443" y="7171"/>
                </a:cubicBezTo>
                <a:cubicBezTo>
                  <a:pt x="7405" y="7216"/>
                  <a:pt x="7366" y="7259"/>
                  <a:pt x="7328" y="7302"/>
                </a:cubicBezTo>
                <a:cubicBezTo>
                  <a:pt x="7287" y="7352"/>
                  <a:pt x="7245" y="7396"/>
                  <a:pt x="7204" y="7446"/>
                </a:cubicBezTo>
                <a:cubicBezTo>
                  <a:pt x="7158" y="7494"/>
                  <a:pt x="7112" y="7540"/>
                  <a:pt x="7066" y="7593"/>
                </a:cubicBezTo>
                <a:cubicBezTo>
                  <a:pt x="7018" y="7644"/>
                  <a:pt x="6968" y="7692"/>
                  <a:pt x="6919" y="7742"/>
                </a:cubicBezTo>
                <a:lnTo>
                  <a:pt x="6761" y="7903"/>
                </a:lnTo>
                <a:cubicBezTo>
                  <a:pt x="6706" y="7958"/>
                  <a:pt x="6649" y="8010"/>
                  <a:pt x="6593" y="8065"/>
                </a:cubicBezTo>
                <a:cubicBezTo>
                  <a:pt x="6532" y="8123"/>
                  <a:pt x="6473" y="8181"/>
                  <a:pt x="6413" y="8239"/>
                </a:cubicBezTo>
                <a:cubicBezTo>
                  <a:pt x="6349" y="8295"/>
                  <a:pt x="6287" y="8355"/>
                  <a:pt x="6224" y="8414"/>
                </a:cubicBezTo>
                <a:cubicBezTo>
                  <a:pt x="6158" y="8474"/>
                  <a:pt x="6092" y="8532"/>
                  <a:pt x="6026" y="8589"/>
                </a:cubicBezTo>
                <a:lnTo>
                  <a:pt x="5816" y="8766"/>
                </a:lnTo>
                <a:lnTo>
                  <a:pt x="5599" y="8942"/>
                </a:lnTo>
                <a:lnTo>
                  <a:pt x="5369" y="9120"/>
                </a:lnTo>
                <a:lnTo>
                  <a:pt x="5131" y="9295"/>
                </a:lnTo>
                <a:lnTo>
                  <a:pt x="4884" y="9470"/>
                </a:lnTo>
                <a:lnTo>
                  <a:pt x="4107" y="10000"/>
                </a:lnTo>
                <a:cubicBezTo>
                  <a:pt x="3984" y="9998"/>
                  <a:pt x="3696" y="9997"/>
                  <a:pt x="3520" y="10000"/>
                </a:cubicBezTo>
                <a:lnTo>
                  <a:pt x="7" y="10000"/>
                </a:lnTo>
                <a:cubicBezTo>
                  <a:pt x="7" y="9077"/>
                  <a:pt x="0" y="8155"/>
                  <a:pt x="7" y="7232"/>
                </a:cubicBezTo>
                <a:lnTo>
                  <a:pt x="592" y="7143"/>
                </a:lnTo>
                <a:cubicBezTo>
                  <a:pt x="718" y="7121"/>
                  <a:pt x="844" y="7104"/>
                  <a:pt x="970" y="7085"/>
                </a:cubicBezTo>
                <a:lnTo>
                  <a:pt x="1342" y="7003"/>
                </a:lnTo>
                <a:lnTo>
                  <a:pt x="1708" y="6908"/>
                </a:lnTo>
                <a:lnTo>
                  <a:pt x="2068" y="6802"/>
                </a:lnTo>
                <a:lnTo>
                  <a:pt x="2424" y="6675"/>
                </a:lnTo>
                <a:lnTo>
                  <a:pt x="2771" y="6531"/>
                </a:lnTo>
                <a:lnTo>
                  <a:pt x="3113" y="6373"/>
                </a:lnTo>
                <a:lnTo>
                  <a:pt x="3447" y="6199"/>
                </a:lnTo>
                <a:lnTo>
                  <a:pt x="3773" y="6002"/>
                </a:lnTo>
                <a:lnTo>
                  <a:pt x="4094" y="5794"/>
                </a:lnTo>
                <a:lnTo>
                  <a:pt x="4404" y="5567"/>
                </a:lnTo>
                <a:lnTo>
                  <a:pt x="4705" y="5323"/>
                </a:lnTo>
                <a:lnTo>
                  <a:pt x="5001" y="5062"/>
                </a:lnTo>
                <a:lnTo>
                  <a:pt x="5285" y="4782"/>
                </a:lnTo>
                <a:lnTo>
                  <a:pt x="5558" y="4484"/>
                </a:lnTo>
                <a:lnTo>
                  <a:pt x="5824" y="4165"/>
                </a:lnTo>
                <a:lnTo>
                  <a:pt x="6078" y="3824"/>
                </a:lnTo>
                <a:lnTo>
                  <a:pt x="6319" y="3470"/>
                </a:lnTo>
                <a:cubicBezTo>
                  <a:pt x="6398" y="3347"/>
                  <a:pt x="6476" y="3223"/>
                  <a:pt x="6555" y="3100"/>
                </a:cubicBezTo>
                <a:lnTo>
                  <a:pt x="4081" y="3100"/>
                </a:lnTo>
                <a:lnTo>
                  <a:pt x="4081" y="0"/>
                </a:lnTo>
                <a:close/>
              </a:path>
            </a:pathLst>
          </a:custGeom>
          <a:gradFill flip="none" rotWithShape="1">
            <a:gsLst>
              <a:gs pos="0">
                <a:schemeClr val="bg1">
                  <a:lumMod val="85000"/>
                  <a:alpha val="75000"/>
                </a:schemeClr>
              </a:gs>
              <a:gs pos="50000">
                <a:schemeClr val="bg1">
                  <a:lumMod val="95000"/>
                  <a:alpha val="50000"/>
                </a:schemeClr>
              </a:gs>
              <a:gs pos="100000">
                <a:schemeClr val="bg1"/>
              </a:gs>
            </a:gsLst>
            <a:lin ang="10800000" scaled="1"/>
            <a:tileRect/>
          </a:gradFill>
          <a:ln w="0">
            <a:noFill/>
            <a:prstDash val="solid"/>
            <a:round/>
            <a:headEnd/>
            <a:tailEnd/>
          </a:ln>
        </p:spPr>
        <p:txBody>
          <a:bodyPr/>
          <a:lstStyle/>
          <a:p>
            <a:pPr>
              <a:defRPr/>
            </a:pPr>
            <a:endParaRPr lang="en-US">
              <a:latin typeface="Arial" pitchFamily="34" charset="0"/>
              <a:cs typeface="+mn-cs"/>
            </a:endParaRPr>
          </a:p>
        </p:txBody>
      </p:sp>
      <p:sp>
        <p:nvSpPr>
          <p:cNvPr id="4" name="Rectangle 7"/>
          <p:cNvSpPr/>
          <p:nvPr userDrawn="1"/>
        </p:nvSpPr>
        <p:spPr bwMode="auto">
          <a:xfrm>
            <a:off x="0" y="3892550"/>
            <a:ext cx="9144000" cy="2527300"/>
          </a:xfrm>
          <a:prstGeom prst="rect">
            <a:avLst/>
          </a:prstGeom>
          <a:gradFill flip="none" rotWithShape="1">
            <a:gsLst>
              <a:gs pos="0">
                <a:schemeClr val="bg1"/>
              </a:gs>
              <a:gs pos="50000">
                <a:schemeClr val="bg1">
                  <a:alpha val="48000"/>
                </a:schemeClr>
              </a:gs>
              <a:gs pos="100000">
                <a:schemeClr val="bg1">
                  <a:alpha val="0"/>
                </a:schemeClr>
              </a:gs>
            </a:gsLst>
            <a:lin ang="16200000" scaled="1"/>
            <a:tileRect/>
          </a:gra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5" name="Rectangle 6"/>
          <p:cNvSpPr/>
          <p:nvPr userDrawn="1"/>
        </p:nvSpPr>
        <p:spPr bwMode="auto">
          <a:xfrm>
            <a:off x="223838" y="6448108"/>
            <a:ext cx="8686800" cy="182880"/>
          </a:xfrm>
          <a:prstGeom prst="rect">
            <a:avLst/>
          </a:prstGeom>
          <a:gradFill>
            <a:gsLst>
              <a:gs pos="66000">
                <a:srgbClr val="064CB3"/>
              </a:gs>
              <a:gs pos="99000">
                <a:schemeClr val="tx1">
                  <a:alpha val="91000"/>
                </a:schemeClr>
              </a:gs>
            </a:gsLst>
            <a:lin ang="0" scaled="0"/>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6" name="Slide Number Placeholder 14"/>
          <p:cNvSpPr>
            <a:spLocks noGrp="1"/>
          </p:cNvSpPr>
          <p:nvPr>
            <p:ph type="sldNum" sz="quarter" idx="10"/>
          </p:nvPr>
        </p:nvSpPr>
        <p:spPr/>
        <p:txBody>
          <a:bodyPr/>
          <a:lstStyle>
            <a:lvl1pPr algn="ctr">
              <a:defRPr sz="800" smtClean="0">
                <a:solidFill>
                  <a:schemeClr val="bg1"/>
                </a:solidFill>
                <a:latin typeface="+mj-lt"/>
              </a:defRPr>
            </a:lvl1pPr>
          </a:lstStyle>
          <a:p>
            <a:pPr>
              <a:defRPr/>
            </a:pPr>
            <a:fld id="{D4849BED-F976-4B23-B5DD-69D751F2673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3" name="Rectangle 4"/>
          <p:cNvSpPr/>
          <p:nvPr userDrawn="1"/>
        </p:nvSpPr>
        <p:spPr bwMode="auto">
          <a:xfrm flipH="1">
            <a:off x="223838" y="227013"/>
            <a:ext cx="8686800" cy="5805487"/>
          </a:xfrm>
          <a:prstGeom prst="rect">
            <a:avLst/>
          </a:prstGeom>
          <a:gradFill flip="none" rotWithShape="1">
            <a:gsLst>
              <a:gs pos="0">
                <a:schemeClr val="bg1">
                  <a:lumMod val="85000"/>
                  <a:alpha val="43000"/>
                </a:schemeClr>
              </a:gs>
              <a:gs pos="50000">
                <a:schemeClr val="bg1">
                  <a:lumMod val="95000"/>
                  <a:alpha val="45000"/>
                </a:schemeClr>
              </a:gs>
              <a:gs pos="100000">
                <a:schemeClr val="bg1">
                  <a:alpha val="0"/>
                </a:schemeClr>
              </a:gs>
            </a:gsLst>
            <a:lin ang="10800000" scaled="1"/>
            <a:tileRect/>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4" name="Freeform 5"/>
          <p:cNvSpPr>
            <a:spLocks/>
          </p:cNvSpPr>
          <p:nvPr userDrawn="1"/>
        </p:nvSpPr>
        <p:spPr bwMode="auto">
          <a:xfrm>
            <a:off x="223838" y="227013"/>
            <a:ext cx="8686800" cy="5805487"/>
          </a:xfrm>
          <a:custGeom>
            <a:avLst/>
            <a:gdLst>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9993"/>
              <a:gd name="connsiteX1" fmla="*/ 10000 w 10000"/>
              <a:gd name="connsiteY1" fmla="*/ 0 h 9993"/>
              <a:gd name="connsiteX2" fmla="*/ 10000 w 10000"/>
              <a:gd name="connsiteY2" fmla="*/ 8946 h 9993"/>
              <a:gd name="connsiteX3" fmla="*/ 8048 w 10000"/>
              <a:gd name="connsiteY3" fmla="*/ 8946 h 9993"/>
              <a:gd name="connsiteX4" fmla="*/ 8048 w 10000"/>
              <a:gd name="connsiteY4" fmla="*/ 5859 h 9993"/>
              <a:gd name="connsiteX5" fmla="*/ 8042 w 10000"/>
              <a:gd name="connsiteY5" fmla="*/ 5868 h 9993"/>
              <a:gd name="connsiteX6" fmla="*/ 8023 w 10000"/>
              <a:gd name="connsiteY6" fmla="*/ 5888 h 9993"/>
              <a:gd name="connsiteX7" fmla="*/ 7994 w 10000"/>
              <a:gd name="connsiteY7" fmla="*/ 5926 h 9993"/>
              <a:gd name="connsiteX8" fmla="*/ 7954 w 10000"/>
              <a:gd name="connsiteY8" fmla="*/ 5982 h 9993"/>
              <a:gd name="connsiteX9" fmla="*/ 7900 w 10000"/>
              <a:gd name="connsiteY9" fmla="*/ 6045 h 9993"/>
              <a:gd name="connsiteX10" fmla="*/ 7836 w 10000"/>
              <a:gd name="connsiteY10" fmla="*/ 6120 h 9993"/>
              <a:gd name="connsiteX11" fmla="*/ 7761 w 10000"/>
              <a:gd name="connsiteY11" fmla="*/ 6210 h 9993"/>
              <a:gd name="connsiteX12" fmla="*/ 7673 w 10000"/>
              <a:gd name="connsiteY12" fmla="*/ 6307 h 9993"/>
              <a:gd name="connsiteX13" fmla="*/ 7575 w 10000"/>
              <a:gd name="connsiteY13" fmla="*/ 6418 h 9993"/>
              <a:gd name="connsiteX14" fmla="*/ 7466 w 10000"/>
              <a:gd name="connsiteY14" fmla="*/ 6532 h 9993"/>
              <a:gd name="connsiteX15" fmla="*/ 7348 w 10000"/>
              <a:gd name="connsiteY15" fmla="*/ 6660 h 9993"/>
              <a:gd name="connsiteX16" fmla="*/ 7218 w 10000"/>
              <a:gd name="connsiteY16" fmla="*/ 6791 h 9993"/>
              <a:gd name="connsiteX17" fmla="*/ 7079 w 10000"/>
              <a:gd name="connsiteY17" fmla="*/ 6927 h 9993"/>
              <a:gd name="connsiteX18" fmla="*/ 6930 w 10000"/>
              <a:gd name="connsiteY18" fmla="*/ 7070 h 9993"/>
              <a:gd name="connsiteX19" fmla="*/ 6770 w 10000"/>
              <a:gd name="connsiteY19" fmla="*/ 7217 h 9993"/>
              <a:gd name="connsiteX20" fmla="*/ 6600 w 10000"/>
              <a:gd name="connsiteY20" fmla="*/ 7370 h 9993"/>
              <a:gd name="connsiteX21" fmla="*/ 6421 w 10000"/>
              <a:gd name="connsiteY21" fmla="*/ 7527 h 9993"/>
              <a:gd name="connsiteX22" fmla="*/ 6234 w 10000"/>
              <a:gd name="connsiteY22" fmla="*/ 7685 h 9993"/>
              <a:gd name="connsiteX23" fmla="*/ 6036 w 10000"/>
              <a:gd name="connsiteY23" fmla="*/ 7842 h 9993"/>
              <a:gd name="connsiteX24" fmla="*/ 5830 w 10000"/>
              <a:gd name="connsiteY24" fmla="*/ 8002 h 9993"/>
              <a:gd name="connsiteX25" fmla="*/ 5613 w 10000"/>
              <a:gd name="connsiteY25" fmla="*/ 8159 h 9993"/>
              <a:gd name="connsiteX26" fmla="*/ 5387 w 10000"/>
              <a:gd name="connsiteY26" fmla="*/ 8314 h 9993"/>
              <a:gd name="connsiteX27" fmla="*/ 5154 w 10000"/>
              <a:gd name="connsiteY27" fmla="*/ 8472 h 9993"/>
              <a:gd name="connsiteX28" fmla="*/ 4911 w 10000"/>
              <a:gd name="connsiteY28" fmla="*/ 8624 h 9993"/>
              <a:gd name="connsiteX29" fmla="*/ 4660 w 10000"/>
              <a:gd name="connsiteY29" fmla="*/ 8772 h 9993"/>
              <a:gd name="connsiteX30" fmla="*/ 4403 w 10000"/>
              <a:gd name="connsiteY30" fmla="*/ 8917 h 9993"/>
              <a:gd name="connsiteX31" fmla="*/ 4136 w 10000"/>
              <a:gd name="connsiteY31" fmla="*/ 9055 h 9993"/>
              <a:gd name="connsiteX32" fmla="*/ 3860 w 10000"/>
              <a:gd name="connsiteY32" fmla="*/ 9189 h 9993"/>
              <a:gd name="connsiteX33" fmla="*/ 3579 w 10000"/>
              <a:gd name="connsiteY33" fmla="*/ 9315 h 9993"/>
              <a:gd name="connsiteX34" fmla="*/ 3287 w 10000"/>
              <a:gd name="connsiteY34" fmla="*/ 9433 h 9993"/>
              <a:gd name="connsiteX35" fmla="*/ 2990 w 10000"/>
              <a:gd name="connsiteY35" fmla="*/ 9545 h 9993"/>
              <a:gd name="connsiteX36" fmla="*/ 2685 w 10000"/>
              <a:gd name="connsiteY36" fmla="*/ 9642 h 9993"/>
              <a:gd name="connsiteX37" fmla="*/ 2372 w 10000"/>
              <a:gd name="connsiteY37" fmla="*/ 9731 h 9993"/>
              <a:gd name="connsiteX38" fmla="*/ 2055 w 10000"/>
              <a:gd name="connsiteY38" fmla="*/ 9811 h 9993"/>
              <a:gd name="connsiteX39" fmla="*/ 1727 w 10000"/>
              <a:gd name="connsiteY39" fmla="*/ 9874 h 9993"/>
              <a:gd name="connsiteX40" fmla="*/ 1394 w 10000"/>
              <a:gd name="connsiteY40" fmla="*/ 9930 h 9993"/>
              <a:gd name="connsiteX41" fmla="*/ 1055 w 10000"/>
              <a:gd name="connsiteY41" fmla="*/ 9969 h 9993"/>
              <a:gd name="connsiteX42" fmla="*/ 710 w 10000"/>
              <a:gd name="connsiteY42" fmla="*/ 9993 h 9993"/>
              <a:gd name="connsiteX43" fmla="*/ 0 w 10000"/>
              <a:gd name="connsiteY43" fmla="*/ 8964 h 9993"/>
              <a:gd name="connsiteX44" fmla="*/ 0 w 10000"/>
              <a:gd name="connsiteY44" fmla="*/ 6486 h 9993"/>
              <a:gd name="connsiteX45" fmla="*/ 370 w 10000"/>
              <a:gd name="connsiteY45" fmla="*/ 6469 h 9993"/>
              <a:gd name="connsiteX46" fmla="*/ 734 w 10000"/>
              <a:gd name="connsiteY46" fmla="*/ 6440 h 9993"/>
              <a:gd name="connsiteX47" fmla="*/ 1093 w 10000"/>
              <a:gd name="connsiteY47" fmla="*/ 6391 h 9993"/>
              <a:gd name="connsiteX48" fmla="*/ 1451 w 10000"/>
              <a:gd name="connsiteY48" fmla="*/ 6338 h 9993"/>
              <a:gd name="connsiteX49" fmla="*/ 1803 w 10000"/>
              <a:gd name="connsiteY49" fmla="*/ 6265 h 9993"/>
              <a:gd name="connsiteX50" fmla="*/ 2149 w 10000"/>
              <a:gd name="connsiteY50" fmla="*/ 6181 h 9993"/>
              <a:gd name="connsiteX51" fmla="*/ 2490 w 10000"/>
              <a:gd name="connsiteY51" fmla="*/ 6084 h 9993"/>
              <a:gd name="connsiteX52" fmla="*/ 2827 w 10000"/>
              <a:gd name="connsiteY52" fmla="*/ 5972 h 9993"/>
              <a:gd name="connsiteX53" fmla="*/ 3155 w 10000"/>
              <a:gd name="connsiteY53" fmla="*/ 5842 h 9993"/>
              <a:gd name="connsiteX54" fmla="*/ 3478 w 10000"/>
              <a:gd name="connsiteY54" fmla="*/ 5701 h 9993"/>
              <a:gd name="connsiteX55" fmla="*/ 3794 w 10000"/>
              <a:gd name="connsiteY55" fmla="*/ 5546 h 9993"/>
              <a:gd name="connsiteX56" fmla="*/ 4103 w 10000"/>
              <a:gd name="connsiteY56" fmla="*/ 5372 h 9993"/>
              <a:gd name="connsiteX57" fmla="*/ 4406 w 10000"/>
              <a:gd name="connsiteY57" fmla="*/ 5185 h 9993"/>
              <a:gd name="connsiteX58" fmla="*/ 4700 w 10000"/>
              <a:gd name="connsiteY58" fmla="*/ 4982 h 9993"/>
              <a:gd name="connsiteX59" fmla="*/ 4984 w 10000"/>
              <a:gd name="connsiteY59" fmla="*/ 4761 h 9993"/>
              <a:gd name="connsiteX60" fmla="*/ 5264 w 10000"/>
              <a:gd name="connsiteY60" fmla="*/ 4529 h 9993"/>
              <a:gd name="connsiteX61" fmla="*/ 5533 w 10000"/>
              <a:gd name="connsiteY61" fmla="*/ 4279 h 9993"/>
              <a:gd name="connsiteX62" fmla="*/ 5791 w 10000"/>
              <a:gd name="connsiteY62" fmla="*/ 4011 h 9993"/>
              <a:gd name="connsiteX63" fmla="*/ 6043 w 10000"/>
              <a:gd name="connsiteY63" fmla="*/ 3725 h 9993"/>
              <a:gd name="connsiteX64" fmla="*/ 6283 w 10000"/>
              <a:gd name="connsiteY64" fmla="*/ 3422 h 9993"/>
              <a:gd name="connsiteX65" fmla="*/ 6512 w 10000"/>
              <a:gd name="connsiteY65" fmla="*/ 3105 h 9993"/>
              <a:gd name="connsiteX66" fmla="*/ 6734 w 10000"/>
              <a:gd name="connsiteY66" fmla="*/ 2771 h 9993"/>
              <a:gd name="connsiteX67" fmla="*/ 4394 w 10000"/>
              <a:gd name="connsiteY67" fmla="*/ 2771 h 9993"/>
              <a:gd name="connsiteX68" fmla="*/ 4394 w 10000"/>
              <a:gd name="connsiteY68" fmla="*/ 0 h 9993"/>
              <a:gd name="connsiteX0" fmla="*/ 4394 w 10000"/>
              <a:gd name="connsiteY0" fmla="*/ 0 h 9976"/>
              <a:gd name="connsiteX1" fmla="*/ 10000 w 10000"/>
              <a:gd name="connsiteY1" fmla="*/ 0 h 9976"/>
              <a:gd name="connsiteX2" fmla="*/ 10000 w 10000"/>
              <a:gd name="connsiteY2" fmla="*/ 8952 h 9976"/>
              <a:gd name="connsiteX3" fmla="*/ 8048 w 10000"/>
              <a:gd name="connsiteY3" fmla="*/ 8952 h 9976"/>
              <a:gd name="connsiteX4" fmla="*/ 8048 w 10000"/>
              <a:gd name="connsiteY4" fmla="*/ 5863 h 9976"/>
              <a:gd name="connsiteX5" fmla="*/ 8042 w 10000"/>
              <a:gd name="connsiteY5" fmla="*/ 5872 h 9976"/>
              <a:gd name="connsiteX6" fmla="*/ 8023 w 10000"/>
              <a:gd name="connsiteY6" fmla="*/ 5892 h 9976"/>
              <a:gd name="connsiteX7" fmla="*/ 7994 w 10000"/>
              <a:gd name="connsiteY7" fmla="*/ 5930 h 9976"/>
              <a:gd name="connsiteX8" fmla="*/ 7954 w 10000"/>
              <a:gd name="connsiteY8" fmla="*/ 5986 h 9976"/>
              <a:gd name="connsiteX9" fmla="*/ 7900 w 10000"/>
              <a:gd name="connsiteY9" fmla="*/ 6049 h 9976"/>
              <a:gd name="connsiteX10" fmla="*/ 7836 w 10000"/>
              <a:gd name="connsiteY10" fmla="*/ 6124 h 9976"/>
              <a:gd name="connsiteX11" fmla="*/ 7761 w 10000"/>
              <a:gd name="connsiteY11" fmla="*/ 6214 h 9976"/>
              <a:gd name="connsiteX12" fmla="*/ 7673 w 10000"/>
              <a:gd name="connsiteY12" fmla="*/ 6311 h 9976"/>
              <a:gd name="connsiteX13" fmla="*/ 7575 w 10000"/>
              <a:gd name="connsiteY13" fmla="*/ 6422 h 9976"/>
              <a:gd name="connsiteX14" fmla="*/ 7466 w 10000"/>
              <a:gd name="connsiteY14" fmla="*/ 6537 h 9976"/>
              <a:gd name="connsiteX15" fmla="*/ 7348 w 10000"/>
              <a:gd name="connsiteY15" fmla="*/ 6665 h 9976"/>
              <a:gd name="connsiteX16" fmla="*/ 7218 w 10000"/>
              <a:gd name="connsiteY16" fmla="*/ 6796 h 9976"/>
              <a:gd name="connsiteX17" fmla="*/ 7079 w 10000"/>
              <a:gd name="connsiteY17" fmla="*/ 6932 h 9976"/>
              <a:gd name="connsiteX18" fmla="*/ 6930 w 10000"/>
              <a:gd name="connsiteY18" fmla="*/ 7075 h 9976"/>
              <a:gd name="connsiteX19" fmla="*/ 6770 w 10000"/>
              <a:gd name="connsiteY19" fmla="*/ 7222 h 9976"/>
              <a:gd name="connsiteX20" fmla="*/ 6600 w 10000"/>
              <a:gd name="connsiteY20" fmla="*/ 7375 h 9976"/>
              <a:gd name="connsiteX21" fmla="*/ 6421 w 10000"/>
              <a:gd name="connsiteY21" fmla="*/ 7532 h 9976"/>
              <a:gd name="connsiteX22" fmla="*/ 6234 w 10000"/>
              <a:gd name="connsiteY22" fmla="*/ 7690 h 9976"/>
              <a:gd name="connsiteX23" fmla="*/ 6036 w 10000"/>
              <a:gd name="connsiteY23" fmla="*/ 7847 h 9976"/>
              <a:gd name="connsiteX24" fmla="*/ 5830 w 10000"/>
              <a:gd name="connsiteY24" fmla="*/ 8008 h 9976"/>
              <a:gd name="connsiteX25" fmla="*/ 5613 w 10000"/>
              <a:gd name="connsiteY25" fmla="*/ 8165 h 9976"/>
              <a:gd name="connsiteX26" fmla="*/ 5387 w 10000"/>
              <a:gd name="connsiteY26" fmla="*/ 8320 h 9976"/>
              <a:gd name="connsiteX27" fmla="*/ 5154 w 10000"/>
              <a:gd name="connsiteY27" fmla="*/ 8478 h 9976"/>
              <a:gd name="connsiteX28" fmla="*/ 4911 w 10000"/>
              <a:gd name="connsiteY28" fmla="*/ 8630 h 9976"/>
              <a:gd name="connsiteX29" fmla="*/ 4660 w 10000"/>
              <a:gd name="connsiteY29" fmla="*/ 8778 h 9976"/>
              <a:gd name="connsiteX30" fmla="*/ 4403 w 10000"/>
              <a:gd name="connsiteY30" fmla="*/ 8923 h 9976"/>
              <a:gd name="connsiteX31" fmla="*/ 4136 w 10000"/>
              <a:gd name="connsiteY31" fmla="*/ 9061 h 9976"/>
              <a:gd name="connsiteX32" fmla="*/ 3860 w 10000"/>
              <a:gd name="connsiteY32" fmla="*/ 9195 h 9976"/>
              <a:gd name="connsiteX33" fmla="*/ 3579 w 10000"/>
              <a:gd name="connsiteY33" fmla="*/ 9322 h 9976"/>
              <a:gd name="connsiteX34" fmla="*/ 3287 w 10000"/>
              <a:gd name="connsiteY34" fmla="*/ 9440 h 9976"/>
              <a:gd name="connsiteX35" fmla="*/ 2990 w 10000"/>
              <a:gd name="connsiteY35" fmla="*/ 9552 h 9976"/>
              <a:gd name="connsiteX36" fmla="*/ 2685 w 10000"/>
              <a:gd name="connsiteY36" fmla="*/ 9649 h 9976"/>
              <a:gd name="connsiteX37" fmla="*/ 2372 w 10000"/>
              <a:gd name="connsiteY37" fmla="*/ 9738 h 9976"/>
              <a:gd name="connsiteX38" fmla="*/ 2055 w 10000"/>
              <a:gd name="connsiteY38" fmla="*/ 9818 h 9976"/>
              <a:gd name="connsiteX39" fmla="*/ 1727 w 10000"/>
              <a:gd name="connsiteY39" fmla="*/ 9881 h 9976"/>
              <a:gd name="connsiteX40" fmla="*/ 1394 w 10000"/>
              <a:gd name="connsiteY40" fmla="*/ 9937 h 9976"/>
              <a:gd name="connsiteX41" fmla="*/ 1055 w 10000"/>
              <a:gd name="connsiteY41" fmla="*/ 9976 h 9976"/>
              <a:gd name="connsiteX42" fmla="*/ 0 w 10000"/>
              <a:gd name="connsiteY42" fmla="*/ 8970 h 9976"/>
              <a:gd name="connsiteX43" fmla="*/ 0 w 10000"/>
              <a:gd name="connsiteY43" fmla="*/ 6491 h 9976"/>
              <a:gd name="connsiteX44" fmla="*/ 370 w 10000"/>
              <a:gd name="connsiteY44" fmla="*/ 6474 h 9976"/>
              <a:gd name="connsiteX45" fmla="*/ 734 w 10000"/>
              <a:gd name="connsiteY45" fmla="*/ 6445 h 9976"/>
              <a:gd name="connsiteX46" fmla="*/ 1093 w 10000"/>
              <a:gd name="connsiteY46" fmla="*/ 6395 h 9976"/>
              <a:gd name="connsiteX47" fmla="*/ 1451 w 10000"/>
              <a:gd name="connsiteY47" fmla="*/ 6342 h 9976"/>
              <a:gd name="connsiteX48" fmla="*/ 1803 w 10000"/>
              <a:gd name="connsiteY48" fmla="*/ 6269 h 9976"/>
              <a:gd name="connsiteX49" fmla="*/ 2149 w 10000"/>
              <a:gd name="connsiteY49" fmla="*/ 6185 h 9976"/>
              <a:gd name="connsiteX50" fmla="*/ 2490 w 10000"/>
              <a:gd name="connsiteY50" fmla="*/ 6088 h 9976"/>
              <a:gd name="connsiteX51" fmla="*/ 2827 w 10000"/>
              <a:gd name="connsiteY51" fmla="*/ 5976 h 9976"/>
              <a:gd name="connsiteX52" fmla="*/ 3155 w 10000"/>
              <a:gd name="connsiteY52" fmla="*/ 5846 h 9976"/>
              <a:gd name="connsiteX53" fmla="*/ 3478 w 10000"/>
              <a:gd name="connsiteY53" fmla="*/ 5705 h 9976"/>
              <a:gd name="connsiteX54" fmla="*/ 3794 w 10000"/>
              <a:gd name="connsiteY54" fmla="*/ 5550 h 9976"/>
              <a:gd name="connsiteX55" fmla="*/ 4103 w 10000"/>
              <a:gd name="connsiteY55" fmla="*/ 5376 h 9976"/>
              <a:gd name="connsiteX56" fmla="*/ 4406 w 10000"/>
              <a:gd name="connsiteY56" fmla="*/ 5189 h 9976"/>
              <a:gd name="connsiteX57" fmla="*/ 4700 w 10000"/>
              <a:gd name="connsiteY57" fmla="*/ 4985 h 9976"/>
              <a:gd name="connsiteX58" fmla="*/ 4984 w 10000"/>
              <a:gd name="connsiteY58" fmla="*/ 4764 h 9976"/>
              <a:gd name="connsiteX59" fmla="*/ 5264 w 10000"/>
              <a:gd name="connsiteY59" fmla="*/ 4532 h 9976"/>
              <a:gd name="connsiteX60" fmla="*/ 5533 w 10000"/>
              <a:gd name="connsiteY60" fmla="*/ 4282 h 9976"/>
              <a:gd name="connsiteX61" fmla="*/ 5791 w 10000"/>
              <a:gd name="connsiteY61" fmla="*/ 4014 h 9976"/>
              <a:gd name="connsiteX62" fmla="*/ 6043 w 10000"/>
              <a:gd name="connsiteY62" fmla="*/ 3728 h 9976"/>
              <a:gd name="connsiteX63" fmla="*/ 6283 w 10000"/>
              <a:gd name="connsiteY63" fmla="*/ 3424 h 9976"/>
              <a:gd name="connsiteX64" fmla="*/ 6512 w 10000"/>
              <a:gd name="connsiteY64" fmla="*/ 3107 h 9976"/>
              <a:gd name="connsiteX65" fmla="*/ 6734 w 10000"/>
              <a:gd name="connsiteY65" fmla="*/ 2773 h 9976"/>
              <a:gd name="connsiteX66" fmla="*/ 4394 w 10000"/>
              <a:gd name="connsiteY66" fmla="*/ 2773 h 9976"/>
              <a:gd name="connsiteX67" fmla="*/ 4394 w 10000"/>
              <a:gd name="connsiteY67" fmla="*/ 0 h 9976"/>
              <a:gd name="connsiteX0" fmla="*/ 4394 w 10000"/>
              <a:gd name="connsiteY0" fmla="*/ 0 h 9961"/>
              <a:gd name="connsiteX1" fmla="*/ 10000 w 10000"/>
              <a:gd name="connsiteY1" fmla="*/ 0 h 9961"/>
              <a:gd name="connsiteX2" fmla="*/ 10000 w 10000"/>
              <a:gd name="connsiteY2" fmla="*/ 8974 h 9961"/>
              <a:gd name="connsiteX3" fmla="*/ 8048 w 10000"/>
              <a:gd name="connsiteY3" fmla="*/ 8974 h 9961"/>
              <a:gd name="connsiteX4" fmla="*/ 8048 w 10000"/>
              <a:gd name="connsiteY4" fmla="*/ 5877 h 9961"/>
              <a:gd name="connsiteX5" fmla="*/ 8042 w 10000"/>
              <a:gd name="connsiteY5" fmla="*/ 5886 h 9961"/>
              <a:gd name="connsiteX6" fmla="*/ 8023 w 10000"/>
              <a:gd name="connsiteY6" fmla="*/ 5906 h 9961"/>
              <a:gd name="connsiteX7" fmla="*/ 7994 w 10000"/>
              <a:gd name="connsiteY7" fmla="*/ 5944 h 9961"/>
              <a:gd name="connsiteX8" fmla="*/ 7954 w 10000"/>
              <a:gd name="connsiteY8" fmla="*/ 6000 h 9961"/>
              <a:gd name="connsiteX9" fmla="*/ 7900 w 10000"/>
              <a:gd name="connsiteY9" fmla="*/ 6064 h 9961"/>
              <a:gd name="connsiteX10" fmla="*/ 7836 w 10000"/>
              <a:gd name="connsiteY10" fmla="*/ 6139 h 9961"/>
              <a:gd name="connsiteX11" fmla="*/ 7761 w 10000"/>
              <a:gd name="connsiteY11" fmla="*/ 6229 h 9961"/>
              <a:gd name="connsiteX12" fmla="*/ 7673 w 10000"/>
              <a:gd name="connsiteY12" fmla="*/ 6326 h 9961"/>
              <a:gd name="connsiteX13" fmla="*/ 7575 w 10000"/>
              <a:gd name="connsiteY13" fmla="*/ 6437 h 9961"/>
              <a:gd name="connsiteX14" fmla="*/ 7466 w 10000"/>
              <a:gd name="connsiteY14" fmla="*/ 6553 h 9961"/>
              <a:gd name="connsiteX15" fmla="*/ 7348 w 10000"/>
              <a:gd name="connsiteY15" fmla="*/ 6681 h 9961"/>
              <a:gd name="connsiteX16" fmla="*/ 7218 w 10000"/>
              <a:gd name="connsiteY16" fmla="*/ 6812 h 9961"/>
              <a:gd name="connsiteX17" fmla="*/ 7079 w 10000"/>
              <a:gd name="connsiteY17" fmla="*/ 6949 h 9961"/>
              <a:gd name="connsiteX18" fmla="*/ 6930 w 10000"/>
              <a:gd name="connsiteY18" fmla="*/ 7092 h 9961"/>
              <a:gd name="connsiteX19" fmla="*/ 6770 w 10000"/>
              <a:gd name="connsiteY19" fmla="*/ 7239 h 9961"/>
              <a:gd name="connsiteX20" fmla="*/ 6600 w 10000"/>
              <a:gd name="connsiteY20" fmla="*/ 7393 h 9961"/>
              <a:gd name="connsiteX21" fmla="*/ 6421 w 10000"/>
              <a:gd name="connsiteY21" fmla="*/ 7550 h 9961"/>
              <a:gd name="connsiteX22" fmla="*/ 6234 w 10000"/>
              <a:gd name="connsiteY22" fmla="*/ 7709 h 9961"/>
              <a:gd name="connsiteX23" fmla="*/ 6036 w 10000"/>
              <a:gd name="connsiteY23" fmla="*/ 7866 h 9961"/>
              <a:gd name="connsiteX24" fmla="*/ 5830 w 10000"/>
              <a:gd name="connsiteY24" fmla="*/ 8027 h 9961"/>
              <a:gd name="connsiteX25" fmla="*/ 5613 w 10000"/>
              <a:gd name="connsiteY25" fmla="*/ 8185 h 9961"/>
              <a:gd name="connsiteX26" fmla="*/ 5387 w 10000"/>
              <a:gd name="connsiteY26" fmla="*/ 8340 h 9961"/>
              <a:gd name="connsiteX27" fmla="*/ 5154 w 10000"/>
              <a:gd name="connsiteY27" fmla="*/ 8498 h 9961"/>
              <a:gd name="connsiteX28" fmla="*/ 4911 w 10000"/>
              <a:gd name="connsiteY28" fmla="*/ 8651 h 9961"/>
              <a:gd name="connsiteX29" fmla="*/ 4660 w 10000"/>
              <a:gd name="connsiteY29" fmla="*/ 8799 h 9961"/>
              <a:gd name="connsiteX30" fmla="*/ 4403 w 10000"/>
              <a:gd name="connsiteY30" fmla="*/ 8944 h 9961"/>
              <a:gd name="connsiteX31" fmla="*/ 4136 w 10000"/>
              <a:gd name="connsiteY31" fmla="*/ 9083 h 9961"/>
              <a:gd name="connsiteX32" fmla="*/ 3860 w 10000"/>
              <a:gd name="connsiteY32" fmla="*/ 9217 h 9961"/>
              <a:gd name="connsiteX33" fmla="*/ 3579 w 10000"/>
              <a:gd name="connsiteY33" fmla="*/ 9344 h 9961"/>
              <a:gd name="connsiteX34" fmla="*/ 3287 w 10000"/>
              <a:gd name="connsiteY34" fmla="*/ 9463 h 9961"/>
              <a:gd name="connsiteX35" fmla="*/ 2990 w 10000"/>
              <a:gd name="connsiteY35" fmla="*/ 9575 h 9961"/>
              <a:gd name="connsiteX36" fmla="*/ 2685 w 10000"/>
              <a:gd name="connsiteY36" fmla="*/ 9672 h 9961"/>
              <a:gd name="connsiteX37" fmla="*/ 2372 w 10000"/>
              <a:gd name="connsiteY37" fmla="*/ 9761 h 9961"/>
              <a:gd name="connsiteX38" fmla="*/ 2055 w 10000"/>
              <a:gd name="connsiteY38" fmla="*/ 9842 h 9961"/>
              <a:gd name="connsiteX39" fmla="*/ 1727 w 10000"/>
              <a:gd name="connsiteY39" fmla="*/ 9905 h 9961"/>
              <a:gd name="connsiteX40" fmla="*/ 1394 w 10000"/>
              <a:gd name="connsiteY40" fmla="*/ 9961 h 9961"/>
              <a:gd name="connsiteX41" fmla="*/ 0 w 10000"/>
              <a:gd name="connsiteY41" fmla="*/ 8992 h 9961"/>
              <a:gd name="connsiteX42" fmla="*/ 0 w 10000"/>
              <a:gd name="connsiteY42" fmla="*/ 6507 h 9961"/>
              <a:gd name="connsiteX43" fmla="*/ 370 w 10000"/>
              <a:gd name="connsiteY43" fmla="*/ 6490 h 9961"/>
              <a:gd name="connsiteX44" fmla="*/ 734 w 10000"/>
              <a:gd name="connsiteY44" fmla="*/ 6461 h 9961"/>
              <a:gd name="connsiteX45" fmla="*/ 1093 w 10000"/>
              <a:gd name="connsiteY45" fmla="*/ 6410 h 9961"/>
              <a:gd name="connsiteX46" fmla="*/ 1451 w 10000"/>
              <a:gd name="connsiteY46" fmla="*/ 6357 h 9961"/>
              <a:gd name="connsiteX47" fmla="*/ 1803 w 10000"/>
              <a:gd name="connsiteY47" fmla="*/ 6284 h 9961"/>
              <a:gd name="connsiteX48" fmla="*/ 2149 w 10000"/>
              <a:gd name="connsiteY48" fmla="*/ 6200 h 9961"/>
              <a:gd name="connsiteX49" fmla="*/ 2490 w 10000"/>
              <a:gd name="connsiteY49" fmla="*/ 6103 h 9961"/>
              <a:gd name="connsiteX50" fmla="*/ 2827 w 10000"/>
              <a:gd name="connsiteY50" fmla="*/ 5990 h 9961"/>
              <a:gd name="connsiteX51" fmla="*/ 3155 w 10000"/>
              <a:gd name="connsiteY51" fmla="*/ 5860 h 9961"/>
              <a:gd name="connsiteX52" fmla="*/ 3478 w 10000"/>
              <a:gd name="connsiteY52" fmla="*/ 5719 h 9961"/>
              <a:gd name="connsiteX53" fmla="*/ 3794 w 10000"/>
              <a:gd name="connsiteY53" fmla="*/ 5563 h 9961"/>
              <a:gd name="connsiteX54" fmla="*/ 4103 w 10000"/>
              <a:gd name="connsiteY54" fmla="*/ 5389 h 9961"/>
              <a:gd name="connsiteX55" fmla="*/ 4406 w 10000"/>
              <a:gd name="connsiteY55" fmla="*/ 5201 h 9961"/>
              <a:gd name="connsiteX56" fmla="*/ 4700 w 10000"/>
              <a:gd name="connsiteY56" fmla="*/ 4997 h 9961"/>
              <a:gd name="connsiteX57" fmla="*/ 4984 w 10000"/>
              <a:gd name="connsiteY57" fmla="*/ 4775 h 9961"/>
              <a:gd name="connsiteX58" fmla="*/ 5264 w 10000"/>
              <a:gd name="connsiteY58" fmla="*/ 4543 h 9961"/>
              <a:gd name="connsiteX59" fmla="*/ 5533 w 10000"/>
              <a:gd name="connsiteY59" fmla="*/ 4292 h 9961"/>
              <a:gd name="connsiteX60" fmla="*/ 5791 w 10000"/>
              <a:gd name="connsiteY60" fmla="*/ 4024 h 9961"/>
              <a:gd name="connsiteX61" fmla="*/ 6043 w 10000"/>
              <a:gd name="connsiteY61" fmla="*/ 3737 h 9961"/>
              <a:gd name="connsiteX62" fmla="*/ 6283 w 10000"/>
              <a:gd name="connsiteY62" fmla="*/ 3432 h 9961"/>
              <a:gd name="connsiteX63" fmla="*/ 6512 w 10000"/>
              <a:gd name="connsiteY63" fmla="*/ 3114 h 9961"/>
              <a:gd name="connsiteX64" fmla="*/ 6734 w 10000"/>
              <a:gd name="connsiteY64" fmla="*/ 2780 h 9961"/>
              <a:gd name="connsiteX65" fmla="*/ 4394 w 10000"/>
              <a:gd name="connsiteY65" fmla="*/ 2780 h 9961"/>
              <a:gd name="connsiteX66" fmla="*/ 4394 w 10000"/>
              <a:gd name="connsiteY66" fmla="*/ 0 h 9961"/>
              <a:gd name="connsiteX0" fmla="*/ 4394 w 10000"/>
              <a:gd name="connsiteY0" fmla="*/ 0 h 9944"/>
              <a:gd name="connsiteX1" fmla="*/ 10000 w 10000"/>
              <a:gd name="connsiteY1" fmla="*/ 0 h 9944"/>
              <a:gd name="connsiteX2" fmla="*/ 10000 w 10000"/>
              <a:gd name="connsiteY2" fmla="*/ 9009 h 9944"/>
              <a:gd name="connsiteX3" fmla="*/ 8048 w 10000"/>
              <a:gd name="connsiteY3" fmla="*/ 9009 h 9944"/>
              <a:gd name="connsiteX4" fmla="*/ 8048 w 10000"/>
              <a:gd name="connsiteY4" fmla="*/ 5900 h 9944"/>
              <a:gd name="connsiteX5" fmla="*/ 8042 w 10000"/>
              <a:gd name="connsiteY5" fmla="*/ 5909 h 9944"/>
              <a:gd name="connsiteX6" fmla="*/ 8023 w 10000"/>
              <a:gd name="connsiteY6" fmla="*/ 5929 h 9944"/>
              <a:gd name="connsiteX7" fmla="*/ 7994 w 10000"/>
              <a:gd name="connsiteY7" fmla="*/ 5967 h 9944"/>
              <a:gd name="connsiteX8" fmla="*/ 7954 w 10000"/>
              <a:gd name="connsiteY8" fmla="*/ 6023 h 9944"/>
              <a:gd name="connsiteX9" fmla="*/ 7900 w 10000"/>
              <a:gd name="connsiteY9" fmla="*/ 6088 h 9944"/>
              <a:gd name="connsiteX10" fmla="*/ 7836 w 10000"/>
              <a:gd name="connsiteY10" fmla="*/ 6163 h 9944"/>
              <a:gd name="connsiteX11" fmla="*/ 7761 w 10000"/>
              <a:gd name="connsiteY11" fmla="*/ 6253 h 9944"/>
              <a:gd name="connsiteX12" fmla="*/ 7673 w 10000"/>
              <a:gd name="connsiteY12" fmla="*/ 6351 h 9944"/>
              <a:gd name="connsiteX13" fmla="*/ 7575 w 10000"/>
              <a:gd name="connsiteY13" fmla="*/ 6462 h 9944"/>
              <a:gd name="connsiteX14" fmla="*/ 7466 w 10000"/>
              <a:gd name="connsiteY14" fmla="*/ 6579 h 9944"/>
              <a:gd name="connsiteX15" fmla="*/ 7348 w 10000"/>
              <a:gd name="connsiteY15" fmla="*/ 6707 h 9944"/>
              <a:gd name="connsiteX16" fmla="*/ 7218 w 10000"/>
              <a:gd name="connsiteY16" fmla="*/ 6839 h 9944"/>
              <a:gd name="connsiteX17" fmla="*/ 7079 w 10000"/>
              <a:gd name="connsiteY17" fmla="*/ 6976 h 9944"/>
              <a:gd name="connsiteX18" fmla="*/ 6930 w 10000"/>
              <a:gd name="connsiteY18" fmla="*/ 7120 h 9944"/>
              <a:gd name="connsiteX19" fmla="*/ 6770 w 10000"/>
              <a:gd name="connsiteY19" fmla="*/ 7267 h 9944"/>
              <a:gd name="connsiteX20" fmla="*/ 6600 w 10000"/>
              <a:gd name="connsiteY20" fmla="*/ 7422 h 9944"/>
              <a:gd name="connsiteX21" fmla="*/ 6421 w 10000"/>
              <a:gd name="connsiteY21" fmla="*/ 7580 h 9944"/>
              <a:gd name="connsiteX22" fmla="*/ 6234 w 10000"/>
              <a:gd name="connsiteY22" fmla="*/ 7739 h 9944"/>
              <a:gd name="connsiteX23" fmla="*/ 6036 w 10000"/>
              <a:gd name="connsiteY23" fmla="*/ 7897 h 9944"/>
              <a:gd name="connsiteX24" fmla="*/ 5830 w 10000"/>
              <a:gd name="connsiteY24" fmla="*/ 8058 h 9944"/>
              <a:gd name="connsiteX25" fmla="*/ 5613 w 10000"/>
              <a:gd name="connsiteY25" fmla="*/ 8217 h 9944"/>
              <a:gd name="connsiteX26" fmla="*/ 5387 w 10000"/>
              <a:gd name="connsiteY26" fmla="*/ 8373 h 9944"/>
              <a:gd name="connsiteX27" fmla="*/ 5154 w 10000"/>
              <a:gd name="connsiteY27" fmla="*/ 8531 h 9944"/>
              <a:gd name="connsiteX28" fmla="*/ 4911 w 10000"/>
              <a:gd name="connsiteY28" fmla="*/ 8685 h 9944"/>
              <a:gd name="connsiteX29" fmla="*/ 4660 w 10000"/>
              <a:gd name="connsiteY29" fmla="*/ 8833 h 9944"/>
              <a:gd name="connsiteX30" fmla="*/ 4403 w 10000"/>
              <a:gd name="connsiteY30" fmla="*/ 8979 h 9944"/>
              <a:gd name="connsiteX31" fmla="*/ 4136 w 10000"/>
              <a:gd name="connsiteY31" fmla="*/ 9119 h 9944"/>
              <a:gd name="connsiteX32" fmla="*/ 3860 w 10000"/>
              <a:gd name="connsiteY32" fmla="*/ 9253 h 9944"/>
              <a:gd name="connsiteX33" fmla="*/ 3579 w 10000"/>
              <a:gd name="connsiteY33" fmla="*/ 9381 h 9944"/>
              <a:gd name="connsiteX34" fmla="*/ 3287 w 10000"/>
              <a:gd name="connsiteY34" fmla="*/ 9500 h 9944"/>
              <a:gd name="connsiteX35" fmla="*/ 2990 w 10000"/>
              <a:gd name="connsiteY35" fmla="*/ 9612 h 9944"/>
              <a:gd name="connsiteX36" fmla="*/ 2685 w 10000"/>
              <a:gd name="connsiteY36" fmla="*/ 9710 h 9944"/>
              <a:gd name="connsiteX37" fmla="*/ 2372 w 10000"/>
              <a:gd name="connsiteY37" fmla="*/ 9799 h 9944"/>
              <a:gd name="connsiteX38" fmla="*/ 2055 w 10000"/>
              <a:gd name="connsiteY38" fmla="*/ 9881 h 9944"/>
              <a:gd name="connsiteX39" fmla="*/ 1727 w 10000"/>
              <a:gd name="connsiteY39" fmla="*/ 9944 h 9944"/>
              <a:gd name="connsiteX40" fmla="*/ 0 w 10000"/>
              <a:gd name="connsiteY40" fmla="*/ 9027 h 9944"/>
              <a:gd name="connsiteX41" fmla="*/ 0 w 10000"/>
              <a:gd name="connsiteY41" fmla="*/ 6532 h 9944"/>
              <a:gd name="connsiteX42" fmla="*/ 370 w 10000"/>
              <a:gd name="connsiteY42" fmla="*/ 6515 h 9944"/>
              <a:gd name="connsiteX43" fmla="*/ 734 w 10000"/>
              <a:gd name="connsiteY43" fmla="*/ 6486 h 9944"/>
              <a:gd name="connsiteX44" fmla="*/ 1093 w 10000"/>
              <a:gd name="connsiteY44" fmla="*/ 6435 h 9944"/>
              <a:gd name="connsiteX45" fmla="*/ 1451 w 10000"/>
              <a:gd name="connsiteY45" fmla="*/ 6382 h 9944"/>
              <a:gd name="connsiteX46" fmla="*/ 1803 w 10000"/>
              <a:gd name="connsiteY46" fmla="*/ 6309 h 9944"/>
              <a:gd name="connsiteX47" fmla="*/ 2149 w 10000"/>
              <a:gd name="connsiteY47" fmla="*/ 6224 h 9944"/>
              <a:gd name="connsiteX48" fmla="*/ 2490 w 10000"/>
              <a:gd name="connsiteY48" fmla="*/ 6127 h 9944"/>
              <a:gd name="connsiteX49" fmla="*/ 2827 w 10000"/>
              <a:gd name="connsiteY49" fmla="*/ 6013 h 9944"/>
              <a:gd name="connsiteX50" fmla="*/ 3155 w 10000"/>
              <a:gd name="connsiteY50" fmla="*/ 5883 h 9944"/>
              <a:gd name="connsiteX51" fmla="*/ 3478 w 10000"/>
              <a:gd name="connsiteY51" fmla="*/ 5741 h 9944"/>
              <a:gd name="connsiteX52" fmla="*/ 3794 w 10000"/>
              <a:gd name="connsiteY52" fmla="*/ 5585 h 9944"/>
              <a:gd name="connsiteX53" fmla="*/ 4103 w 10000"/>
              <a:gd name="connsiteY53" fmla="*/ 5410 h 9944"/>
              <a:gd name="connsiteX54" fmla="*/ 4406 w 10000"/>
              <a:gd name="connsiteY54" fmla="*/ 5221 h 9944"/>
              <a:gd name="connsiteX55" fmla="*/ 4700 w 10000"/>
              <a:gd name="connsiteY55" fmla="*/ 5017 h 9944"/>
              <a:gd name="connsiteX56" fmla="*/ 4984 w 10000"/>
              <a:gd name="connsiteY56" fmla="*/ 4794 h 9944"/>
              <a:gd name="connsiteX57" fmla="*/ 5264 w 10000"/>
              <a:gd name="connsiteY57" fmla="*/ 4561 h 9944"/>
              <a:gd name="connsiteX58" fmla="*/ 5533 w 10000"/>
              <a:gd name="connsiteY58" fmla="*/ 4309 h 9944"/>
              <a:gd name="connsiteX59" fmla="*/ 5791 w 10000"/>
              <a:gd name="connsiteY59" fmla="*/ 4040 h 9944"/>
              <a:gd name="connsiteX60" fmla="*/ 6043 w 10000"/>
              <a:gd name="connsiteY60" fmla="*/ 3752 h 9944"/>
              <a:gd name="connsiteX61" fmla="*/ 6283 w 10000"/>
              <a:gd name="connsiteY61" fmla="*/ 3445 h 9944"/>
              <a:gd name="connsiteX62" fmla="*/ 6512 w 10000"/>
              <a:gd name="connsiteY62" fmla="*/ 3126 h 9944"/>
              <a:gd name="connsiteX63" fmla="*/ 6734 w 10000"/>
              <a:gd name="connsiteY63" fmla="*/ 2791 h 9944"/>
              <a:gd name="connsiteX64" fmla="*/ 4394 w 10000"/>
              <a:gd name="connsiteY64" fmla="*/ 2791 h 9944"/>
              <a:gd name="connsiteX65" fmla="*/ 4394 w 10000"/>
              <a:gd name="connsiteY65" fmla="*/ 0 h 9944"/>
              <a:gd name="connsiteX0" fmla="*/ 4394 w 10000"/>
              <a:gd name="connsiteY0" fmla="*/ 0 h 9937"/>
              <a:gd name="connsiteX1" fmla="*/ 10000 w 10000"/>
              <a:gd name="connsiteY1" fmla="*/ 0 h 9937"/>
              <a:gd name="connsiteX2" fmla="*/ 10000 w 10000"/>
              <a:gd name="connsiteY2" fmla="*/ 9060 h 9937"/>
              <a:gd name="connsiteX3" fmla="*/ 8048 w 10000"/>
              <a:gd name="connsiteY3" fmla="*/ 9060 h 9937"/>
              <a:gd name="connsiteX4" fmla="*/ 8048 w 10000"/>
              <a:gd name="connsiteY4" fmla="*/ 5933 h 9937"/>
              <a:gd name="connsiteX5" fmla="*/ 8042 w 10000"/>
              <a:gd name="connsiteY5" fmla="*/ 5942 h 9937"/>
              <a:gd name="connsiteX6" fmla="*/ 8023 w 10000"/>
              <a:gd name="connsiteY6" fmla="*/ 5962 h 9937"/>
              <a:gd name="connsiteX7" fmla="*/ 7994 w 10000"/>
              <a:gd name="connsiteY7" fmla="*/ 6001 h 9937"/>
              <a:gd name="connsiteX8" fmla="*/ 7954 w 10000"/>
              <a:gd name="connsiteY8" fmla="*/ 6057 h 9937"/>
              <a:gd name="connsiteX9" fmla="*/ 7900 w 10000"/>
              <a:gd name="connsiteY9" fmla="*/ 6122 h 9937"/>
              <a:gd name="connsiteX10" fmla="*/ 7836 w 10000"/>
              <a:gd name="connsiteY10" fmla="*/ 6198 h 9937"/>
              <a:gd name="connsiteX11" fmla="*/ 7761 w 10000"/>
              <a:gd name="connsiteY11" fmla="*/ 6288 h 9937"/>
              <a:gd name="connsiteX12" fmla="*/ 7673 w 10000"/>
              <a:gd name="connsiteY12" fmla="*/ 6387 h 9937"/>
              <a:gd name="connsiteX13" fmla="*/ 7575 w 10000"/>
              <a:gd name="connsiteY13" fmla="*/ 6498 h 9937"/>
              <a:gd name="connsiteX14" fmla="*/ 7466 w 10000"/>
              <a:gd name="connsiteY14" fmla="*/ 6616 h 9937"/>
              <a:gd name="connsiteX15" fmla="*/ 7348 w 10000"/>
              <a:gd name="connsiteY15" fmla="*/ 6745 h 9937"/>
              <a:gd name="connsiteX16" fmla="*/ 7218 w 10000"/>
              <a:gd name="connsiteY16" fmla="*/ 6878 h 9937"/>
              <a:gd name="connsiteX17" fmla="*/ 7079 w 10000"/>
              <a:gd name="connsiteY17" fmla="*/ 7015 h 9937"/>
              <a:gd name="connsiteX18" fmla="*/ 6930 w 10000"/>
              <a:gd name="connsiteY18" fmla="*/ 7160 h 9937"/>
              <a:gd name="connsiteX19" fmla="*/ 6770 w 10000"/>
              <a:gd name="connsiteY19" fmla="*/ 7308 h 9937"/>
              <a:gd name="connsiteX20" fmla="*/ 6600 w 10000"/>
              <a:gd name="connsiteY20" fmla="*/ 7464 h 9937"/>
              <a:gd name="connsiteX21" fmla="*/ 6421 w 10000"/>
              <a:gd name="connsiteY21" fmla="*/ 7623 h 9937"/>
              <a:gd name="connsiteX22" fmla="*/ 6234 w 10000"/>
              <a:gd name="connsiteY22" fmla="*/ 7783 h 9937"/>
              <a:gd name="connsiteX23" fmla="*/ 6036 w 10000"/>
              <a:gd name="connsiteY23" fmla="*/ 7941 h 9937"/>
              <a:gd name="connsiteX24" fmla="*/ 5830 w 10000"/>
              <a:gd name="connsiteY24" fmla="*/ 8103 h 9937"/>
              <a:gd name="connsiteX25" fmla="*/ 5613 w 10000"/>
              <a:gd name="connsiteY25" fmla="*/ 8263 h 9937"/>
              <a:gd name="connsiteX26" fmla="*/ 5387 w 10000"/>
              <a:gd name="connsiteY26" fmla="*/ 8420 h 9937"/>
              <a:gd name="connsiteX27" fmla="*/ 5154 w 10000"/>
              <a:gd name="connsiteY27" fmla="*/ 8579 h 9937"/>
              <a:gd name="connsiteX28" fmla="*/ 4911 w 10000"/>
              <a:gd name="connsiteY28" fmla="*/ 8734 h 9937"/>
              <a:gd name="connsiteX29" fmla="*/ 4660 w 10000"/>
              <a:gd name="connsiteY29" fmla="*/ 8883 h 9937"/>
              <a:gd name="connsiteX30" fmla="*/ 4403 w 10000"/>
              <a:gd name="connsiteY30" fmla="*/ 9030 h 9937"/>
              <a:gd name="connsiteX31" fmla="*/ 4136 w 10000"/>
              <a:gd name="connsiteY31" fmla="*/ 9170 h 9937"/>
              <a:gd name="connsiteX32" fmla="*/ 3860 w 10000"/>
              <a:gd name="connsiteY32" fmla="*/ 9305 h 9937"/>
              <a:gd name="connsiteX33" fmla="*/ 3579 w 10000"/>
              <a:gd name="connsiteY33" fmla="*/ 9434 h 9937"/>
              <a:gd name="connsiteX34" fmla="*/ 3287 w 10000"/>
              <a:gd name="connsiteY34" fmla="*/ 9553 h 9937"/>
              <a:gd name="connsiteX35" fmla="*/ 2990 w 10000"/>
              <a:gd name="connsiteY35" fmla="*/ 9666 h 9937"/>
              <a:gd name="connsiteX36" fmla="*/ 2685 w 10000"/>
              <a:gd name="connsiteY36" fmla="*/ 9765 h 9937"/>
              <a:gd name="connsiteX37" fmla="*/ 2372 w 10000"/>
              <a:gd name="connsiteY37" fmla="*/ 9854 h 9937"/>
              <a:gd name="connsiteX38" fmla="*/ 2055 w 10000"/>
              <a:gd name="connsiteY38" fmla="*/ 9937 h 9937"/>
              <a:gd name="connsiteX39" fmla="*/ 0 w 10000"/>
              <a:gd name="connsiteY39" fmla="*/ 9078 h 9937"/>
              <a:gd name="connsiteX40" fmla="*/ 0 w 10000"/>
              <a:gd name="connsiteY40" fmla="*/ 6569 h 9937"/>
              <a:gd name="connsiteX41" fmla="*/ 370 w 10000"/>
              <a:gd name="connsiteY41" fmla="*/ 6552 h 9937"/>
              <a:gd name="connsiteX42" fmla="*/ 734 w 10000"/>
              <a:gd name="connsiteY42" fmla="*/ 6523 h 9937"/>
              <a:gd name="connsiteX43" fmla="*/ 1093 w 10000"/>
              <a:gd name="connsiteY43" fmla="*/ 6471 h 9937"/>
              <a:gd name="connsiteX44" fmla="*/ 1451 w 10000"/>
              <a:gd name="connsiteY44" fmla="*/ 6418 h 9937"/>
              <a:gd name="connsiteX45" fmla="*/ 1803 w 10000"/>
              <a:gd name="connsiteY45" fmla="*/ 6345 h 9937"/>
              <a:gd name="connsiteX46" fmla="*/ 2149 w 10000"/>
              <a:gd name="connsiteY46" fmla="*/ 6259 h 9937"/>
              <a:gd name="connsiteX47" fmla="*/ 2490 w 10000"/>
              <a:gd name="connsiteY47" fmla="*/ 6162 h 9937"/>
              <a:gd name="connsiteX48" fmla="*/ 2827 w 10000"/>
              <a:gd name="connsiteY48" fmla="*/ 6047 h 9937"/>
              <a:gd name="connsiteX49" fmla="*/ 3155 w 10000"/>
              <a:gd name="connsiteY49" fmla="*/ 5916 h 9937"/>
              <a:gd name="connsiteX50" fmla="*/ 3478 w 10000"/>
              <a:gd name="connsiteY50" fmla="*/ 5773 h 9937"/>
              <a:gd name="connsiteX51" fmla="*/ 3794 w 10000"/>
              <a:gd name="connsiteY51" fmla="*/ 5616 h 9937"/>
              <a:gd name="connsiteX52" fmla="*/ 4103 w 10000"/>
              <a:gd name="connsiteY52" fmla="*/ 5440 h 9937"/>
              <a:gd name="connsiteX53" fmla="*/ 4406 w 10000"/>
              <a:gd name="connsiteY53" fmla="*/ 5250 h 9937"/>
              <a:gd name="connsiteX54" fmla="*/ 4700 w 10000"/>
              <a:gd name="connsiteY54" fmla="*/ 5045 h 9937"/>
              <a:gd name="connsiteX55" fmla="*/ 4984 w 10000"/>
              <a:gd name="connsiteY55" fmla="*/ 4821 h 9937"/>
              <a:gd name="connsiteX56" fmla="*/ 5264 w 10000"/>
              <a:gd name="connsiteY56" fmla="*/ 4587 h 9937"/>
              <a:gd name="connsiteX57" fmla="*/ 5533 w 10000"/>
              <a:gd name="connsiteY57" fmla="*/ 4333 h 9937"/>
              <a:gd name="connsiteX58" fmla="*/ 5791 w 10000"/>
              <a:gd name="connsiteY58" fmla="*/ 4063 h 9937"/>
              <a:gd name="connsiteX59" fmla="*/ 6043 w 10000"/>
              <a:gd name="connsiteY59" fmla="*/ 3773 h 9937"/>
              <a:gd name="connsiteX60" fmla="*/ 6283 w 10000"/>
              <a:gd name="connsiteY60" fmla="*/ 3464 h 9937"/>
              <a:gd name="connsiteX61" fmla="*/ 6512 w 10000"/>
              <a:gd name="connsiteY61" fmla="*/ 3144 h 9937"/>
              <a:gd name="connsiteX62" fmla="*/ 6734 w 10000"/>
              <a:gd name="connsiteY62" fmla="*/ 2807 h 9937"/>
              <a:gd name="connsiteX63" fmla="*/ 4394 w 10000"/>
              <a:gd name="connsiteY63" fmla="*/ 2807 h 9937"/>
              <a:gd name="connsiteX64" fmla="*/ 4394 w 10000"/>
              <a:gd name="connsiteY64" fmla="*/ 0 h 9937"/>
              <a:gd name="connsiteX0" fmla="*/ 4394 w 10000"/>
              <a:gd name="connsiteY0" fmla="*/ 0 h 9916"/>
              <a:gd name="connsiteX1" fmla="*/ 10000 w 10000"/>
              <a:gd name="connsiteY1" fmla="*/ 0 h 9916"/>
              <a:gd name="connsiteX2" fmla="*/ 10000 w 10000"/>
              <a:gd name="connsiteY2" fmla="*/ 9117 h 9916"/>
              <a:gd name="connsiteX3" fmla="*/ 8048 w 10000"/>
              <a:gd name="connsiteY3" fmla="*/ 9117 h 9916"/>
              <a:gd name="connsiteX4" fmla="*/ 8048 w 10000"/>
              <a:gd name="connsiteY4" fmla="*/ 5971 h 9916"/>
              <a:gd name="connsiteX5" fmla="*/ 8042 w 10000"/>
              <a:gd name="connsiteY5" fmla="*/ 5980 h 9916"/>
              <a:gd name="connsiteX6" fmla="*/ 8023 w 10000"/>
              <a:gd name="connsiteY6" fmla="*/ 6000 h 9916"/>
              <a:gd name="connsiteX7" fmla="*/ 7994 w 10000"/>
              <a:gd name="connsiteY7" fmla="*/ 6039 h 9916"/>
              <a:gd name="connsiteX8" fmla="*/ 7954 w 10000"/>
              <a:gd name="connsiteY8" fmla="*/ 6095 h 9916"/>
              <a:gd name="connsiteX9" fmla="*/ 7900 w 10000"/>
              <a:gd name="connsiteY9" fmla="*/ 6161 h 9916"/>
              <a:gd name="connsiteX10" fmla="*/ 7836 w 10000"/>
              <a:gd name="connsiteY10" fmla="*/ 6237 h 9916"/>
              <a:gd name="connsiteX11" fmla="*/ 7761 w 10000"/>
              <a:gd name="connsiteY11" fmla="*/ 6328 h 9916"/>
              <a:gd name="connsiteX12" fmla="*/ 7673 w 10000"/>
              <a:gd name="connsiteY12" fmla="*/ 6427 h 9916"/>
              <a:gd name="connsiteX13" fmla="*/ 7575 w 10000"/>
              <a:gd name="connsiteY13" fmla="*/ 6539 h 9916"/>
              <a:gd name="connsiteX14" fmla="*/ 7466 w 10000"/>
              <a:gd name="connsiteY14" fmla="*/ 6658 h 9916"/>
              <a:gd name="connsiteX15" fmla="*/ 7348 w 10000"/>
              <a:gd name="connsiteY15" fmla="*/ 6788 h 9916"/>
              <a:gd name="connsiteX16" fmla="*/ 7218 w 10000"/>
              <a:gd name="connsiteY16" fmla="*/ 6922 h 9916"/>
              <a:gd name="connsiteX17" fmla="*/ 7079 w 10000"/>
              <a:gd name="connsiteY17" fmla="*/ 7059 h 9916"/>
              <a:gd name="connsiteX18" fmla="*/ 6930 w 10000"/>
              <a:gd name="connsiteY18" fmla="*/ 7205 h 9916"/>
              <a:gd name="connsiteX19" fmla="*/ 6770 w 10000"/>
              <a:gd name="connsiteY19" fmla="*/ 7354 h 9916"/>
              <a:gd name="connsiteX20" fmla="*/ 6600 w 10000"/>
              <a:gd name="connsiteY20" fmla="*/ 7511 h 9916"/>
              <a:gd name="connsiteX21" fmla="*/ 6421 w 10000"/>
              <a:gd name="connsiteY21" fmla="*/ 7671 h 9916"/>
              <a:gd name="connsiteX22" fmla="*/ 6234 w 10000"/>
              <a:gd name="connsiteY22" fmla="*/ 7832 h 9916"/>
              <a:gd name="connsiteX23" fmla="*/ 6036 w 10000"/>
              <a:gd name="connsiteY23" fmla="*/ 7991 h 9916"/>
              <a:gd name="connsiteX24" fmla="*/ 5830 w 10000"/>
              <a:gd name="connsiteY24" fmla="*/ 8154 h 9916"/>
              <a:gd name="connsiteX25" fmla="*/ 5613 w 10000"/>
              <a:gd name="connsiteY25" fmla="*/ 8315 h 9916"/>
              <a:gd name="connsiteX26" fmla="*/ 5387 w 10000"/>
              <a:gd name="connsiteY26" fmla="*/ 8473 h 9916"/>
              <a:gd name="connsiteX27" fmla="*/ 5154 w 10000"/>
              <a:gd name="connsiteY27" fmla="*/ 8633 h 9916"/>
              <a:gd name="connsiteX28" fmla="*/ 4911 w 10000"/>
              <a:gd name="connsiteY28" fmla="*/ 8789 h 9916"/>
              <a:gd name="connsiteX29" fmla="*/ 4660 w 10000"/>
              <a:gd name="connsiteY29" fmla="*/ 8939 h 9916"/>
              <a:gd name="connsiteX30" fmla="*/ 4403 w 10000"/>
              <a:gd name="connsiteY30" fmla="*/ 9087 h 9916"/>
              <a:gd name="connsiteX31" fmla="*/ 4136 w 10000"/>
              <a:gd name="connsiteY31" fmla="*/ 9228 h 9916"/>
              <a:gd name="connsiteX32" fmla="*/ 3860 w 10000"/>
              <a:gd name="connsiteY32" fmla="*/ 9364 h 9916"/>
              <a:gd name="connsiteX33" fmla="*/ 3579 w 10000"/>
              <a:gd name="connsiteY33" fmla="*/ 9494 h 9916"/>
              <a:gd name="connsiteX34" fmla="*/ 3287 w 10000"/>
              <a:gd name="connsiteY34" fmla="*/ 9614 h 9916"/>
              <a:gd name="connsiteX35" fmla="*/ 2990 w 10000"/>
              <a:gd name="connsiteY35" fmla="*/ 9727 h 9916"/>
              <a:gd name="connsiteX36" fmla="*/ 2685 w 10000"/>
              <a:gd name="connsiteY36" fmla="*/ 9827 h 9916"/>
              <a:gd name="connsiteX37" fmla="*/ 2372 w 10000"/>
              <a:gd name="connsiteY37" fmla="*/ 9916 h 9916"/>
              <a:gd name="connsiteX38" fmla="*/ 0 w 10000"/>
              <a:gd name="connsiteY38" fmla="*/ 9136 h 9916"/>
              <a:gd name="connsiteX39" fmla="*/ 0 w 10000"/>
              <a:gd name="connsiteY39" fmla="*/ 6611 h 9916"/>
              <a:gd name="connsiteX40" fmla="*/ 370 w 10000"/>
              <a:gd name="connsiteY40" fmla="*/ 6594 h 9916"/>
              <a:gd name="connsiteX41" fmla="*/ 734 w 10000"/>
              <a:gd name="connsiteY41" fmla="*/ 6564 h 9916"/>
              <a:gd name="connsiteX42" fmla="*/ 1093 w 10000"/>
              <a:gd name="connsiteY42" fmla="*/ 6512 h 9916"/>
              <a:gd name="connsiteX43" fmla="*/ 1451 w 10000"/>
              <a:gd name="connsiteY43" fmla="*/ 6459 h 9916"/>
              <a:gd name="connsiteX44" fmla="*/ 1803 w 10000"/>
              <a:gd name="connsiteY44" fmla="*/ 6385 h 9916"/>
              <a:gd name="connsiteX45" fmla="*/ 2149 w 10000"/>
              <a:gd name="connsiteY45" fmla="*/ 6299 h 9916"/>
              <a:gd name="connsiteX46" fmla="*/ 2490 w 10000"/>
              <a:gd name="connsiteY46" fmla="*/ 6201 h 9916"/>
              <a:gd name="connsiteX47" fmla="*/ 2827 w 10000"/>
              <a:gd name="connsiteY47" fmla="*/ 6085 h 9916"/>
              <a:gd name="connsiteX48" fmla="*/ 3155 w 10000"/>
              <a:gd name="connsiteY48" fmla="*/ 5954 h 9916"/>
              <a:gd name="connsiteX49" fmla="*/ 3478 w 10000"/>
              <a:gd name="connsiteY49" fmla="*/ 5810 h 9916"/>
              <a:gd name="connsiteX50" fmla="*/ 3794 w 10000"/>
              <a:gd name="connsiteY50" fmla="*/ 5652 h 9916"/>
              <a:gd name="connsiteX51" fmla="*/ 4103 w 10000"/>
              <a:gd name="connsiteY51" fmla="*/ 5474 h 9916"/>
              <a:gd name="connsiteX52" fmla="*/ 4406 w 10000"/>
              <a:gd name="connsiteY52" fmla="*/ 5283 h 9916"/>
              <a:gd name="connsiteX53" fmla="*/ 4700 w 10000"/>
              <a:gd name="connsiteY53" fmla="*/ 5077 h 9916"/>
              <a:gd name="connsiteX54" fmla="*/ 4984 w 10000"/>
              <a:gd name="connsiteY54" fmla="*/ 4852 h 9916"/>
              <a:gd name="connsiteX55" fmla="*/ 5264 w 10000"/>
              <a:gd name="connsiteY55" fmla="*/ 4616 h 9916"/>
              <a:gd name="connsiteX56" fmla="*/ 5533 w 10000"/>
              <a:gd name="connsiteY56" fmla="*/ 4360 h 9916"/>
              <a:gd name="connsiteX57" fmla="*/ 5791 w 10000"/>
              <a:gd name="connsiteY57" fmla="*/ 4089 h 9916"/>
              <a:gd name="connsiteX58" fmla="*/ 6043 w 10000"/>
              <a:gd name="connsiteY58" fmla="*/ 3797 h 9916"/>
              <a:gd name="connsiteX59" fmla="*/ 6283 w 10000"/>
              <a:gd name="connsiteY59" fmla="*/ 3486 h 9916"/>
              <a:gd name="connsiteX60" fmla="*/ 6512 w 10000"/>
              <a:gd name="connsiteY60" fmla="*/ 3164 h 9916"/>
              <a:gd name="connsiteX61" fmla="*/ 6734 w 10000"/>
              <a:gd name="connsiteY61" fmla="*/ 2825 h 9916"/>
              <a:gd name="connsiteX62" fmla="*/ 4394 w 10000"/>
              <a:gd name="connsiteY62" fmla="*/ 2825 h 9916"/>
              <a:gd name="connsiteX63" fmla="*/ 4394 w 10000"/>
              <a:gd name="connsiteY63" fmla="*/ 0 h 9916"/>
              <a:gd name="connsiteX0" fmla="*/ 4394 w 10000"/>
              <a:gd name="connsiteY0" fmla="*/ 0 h 9910"/>
              <a:gd name="connsiteX1" fmla="*/ 10000 w 10000"/>
              <a:gd name="connsiteY1" fmla="*/ 0 h 9910"/>
              <a:gd name="connsiteX2" fmla="*/ 10000 w 10000"/>
              <a:gd name="connsiteY2" fmla="*/ 9194 h 9910"/>
              <a:gd name="connsiteX3" fmla="*/ 8048 w 10000"/>
              <a:gd name="connsiteY3" fmla="*/ 9194 h 9910"/>
              <a:gd name="connsiteX4" fmla="*/ 8048 w 10000"/>
              <a:gd name="connsiteY4" fmla="*/ 6022 h 9910"/>
              <a:gd name="connsiteX5" fmla="*/ 8042 w 10000"/>
              <a:gd name="connsiteY5" fmla="*/ 6031 h 9910"/>
              <a:gd name="connsiteX6" fmla="*/ 8023 w 10000"/>
              <a:gd name="connsiteY6" fmla="*/ 6051 h 9910"/>
              <a:gd name="connsiteX7" fmla="*/ 7994 w 10000"/>
              <a:gd name="connsiteY7" fmla="*/ 6090 h 9910"/>
              <a:gd name="connsiteX8" fmla="*/ 7954 w 10000"/>
              <a:gd name="connsiteY8" fmla="*/ 6147 h 9910"/>
              <a:gd name="connsiteX9" fmla="*/ 7900 w 10000"/>
              <a:gd name="connsiteY9" fmla="*/ 6213 h 9910"/>
              <a:gd name="connsiteX10" fmla="*/ 7836 w 10000"/>
              <a:gd name="connsiteY10" fmla="*/ 6290 h 9910"/>
              <a:gd name="connsiteX11" fmla="*/ 7761 w 10000"/>
              <a:gd name="connsiteY11" fmla="*/ 6382 h 9910"/>
              <a:gd name="connsiteX12" fmla="*/ 7673 w 10000"/>
              <a:gd name="connsiteY12" fmla="*/ 6481 h 9910"/>
              <a:gd name="connsiteX13" fmla="*/ 7575 w 10000"/>
              <a:gd name="connsiteY13" fmla="*/ 6594 h 9910"/>
              <a:gd name="connsiteX14" fmla="*/ 7466 w 10000"/>
              <a:gd name="connsiteY14" fmla="*/ 6714 h 9910"/>
              <a:gd name="connsiteX15" fmla="*/ 7348 w 10000"/>
              <a:gd name="connsiteY15" fmla="*/ 6846 h 9910"/>
              <a:gd name="connsiteX16" fmla="*/ 7218 w 10000"/>
              <a:gd name="connsiteY16" fmla="*/ 6981 h 9910"/>
              <a:gd name="connsiteX17" fmla="*/ 7079 w 10000"/>
              <a:gd name="connsiteY17" fmla="*/ 7119 h 9910"/>
              <a:gd name="connsiteX18" fmla="*/ 6930 w 10000"/>
              <a:gd name="connsiteY18" fmla="*/ 7266 h 9910"/>
              <a:gd name="connsiteX19" fmla="*/ 6770 w 10000"/>
              <a:gd name="connsiteY19" fmla="*/ 7416 h 9910"/>
              <a:gd name="connsiteX20" fmla="*/ 6600 w 10000"/>
              <a:gd name="connsiteY20" fmla="*/ 7575 h 9910"/>
              <a:gd name="connsiteX21" fmla="*/ 6421 w 10000"/>
              <a:gd name="connsiteY21" fmla="*/ 7736 h 9910"/>
              <a:gd name="connsiteX22" fmla="*/ 6234 w 10000"/>
              <a:gd name="connsiteY22" fmla="*/ 7898 h 9910"/>
              <a:gd name="connsiteX23" fmla="*/ 6036 w 10000"/>
              <a:gd name="connsiteY23" fmla="*/ 8059 h 9910"/>
              <a:gd name="connsiteX24" fmla="*/ 5830 w 10000"/>
              <a:gd name="connsiteY24" fmla="*/ 8223 h 9910"/>
              <a:gd name="connsiteX25" fmla="*/ 5613 w 10000"/>
              <a:gd name="connsiteY25" fmla="*/ 8385 h 9910"/>
              <a:gd name="connsiteX26" fmla="*/ 5387 w 10000"/>
              <a:gd name="connsiteY26" fmla="*/ 8545 h 9910"/>
              <a:gd name="connsiteX27" fmla="*/ 5154 w 10000"/>
              <a:gd name="connsiteY27" fmla="*/ 8706 h 9910"/>
              <a:gd name="connsiteX28" fmla="*/ 4911 w 10000"/>
              <a:gd name="connsiteY28" fmla="*/ 8863 h 9910"/>
              <a:gd name="connsiteX29" fmla="*/ 4660 w 10000"/>
              <a:gd name="connsiteY29" fmla="*/ 9015 h 9910"/>
              <a:gd name="connsiteX30" fmla="*/ 4403 w 10000"/>
              <a:gd name="connsiteY30" fmla="*/ 9164 h 9910"/>
              <a:gd name="connsiteX31" fmla="*/ 4136 w 10000"/>
              <a:gd name="connsiteY31" fmla="*/ 9306 h 9910"/>
              <a:gd name="connsiteX32" fmla="*/ 3860 w 10000"/>
              <a:gd name="connsiteY32" fmla="*/ 9443 h 9910"/>
              <a:gd name="connsiteX33" fmla="*/ 3579 w 10000"/>
              <a:gd name="connsiteY33" fmla="*/ 9574 h 9910"/>
              <a:gd name="connsiteX34" fmla="*/ 3287 w 10000"/>
              <a:gd name="connsiteY34" fmla="*/ 9695 h 9910"/>
              <a:gd name="connsiteX35" fmla="*/ 2990 w 10000"/>
              <a:gd name="connsiteY35" fmla="*/ 9809 h 9910"/>
              <a:gd name="connsiteX36" fmla="*/ 2685 w 10000"/>
              <a:gd name="connsiteY36" fmla="*/ 9910 h 9910"/>
              <a:gd name="connsiteX37" fmla="*/ 0 w 10000"/>
              <a:gd name="connsiteY37" fmla="*/ 9213 h 9910"/>
              <a:gd name="connsiteX38" fmla="*/ 0 w 10000"/>
              <a:gd name="connsiteY38" fmla="*/ 6667 h 9910"/>
              <a:gd name="connsiteX39" fmla="*/ 370 w 10000"/>
              <a:gd name="connsiteY39" fmla="*/ 6650 h 9910"/>
              <a:gd name="connsiteX40" fmla="*/ 734 w 10000"/>
              <a:gd name="connsiteY40" fmla="*/ 6620 h 9910"/>
              <a:gd name="connsiteX41" fmla="*/ 1093 w 10000"/>
              <a:gd name="connsiteY41" fmla="*/ 6567 h 9910"/>
              <a:gd name="connsiteX42" fmla="*/ 1451 w 10000"/>
              <a:gd name="connsiteY42" fmla="*/ 6514 h 9910"/>
              <a:gd name="connsiteX43" fmla="*/ 1803 w 10000"/>
              <a:gd name="connsiteY43" fmla="*/ 6439 h 9910"/>
              <a:gd name="connsiteX44" fmla="*/ 2149 w 10000"/>
              <a:gd name="connsiteY44" fmla="*/ 6352 h 9910"/>
              <a:gd name="connsiteX45" fmla="*/ 2490 w 10000"/>
              <a:gd name="connsiteY45" fmla="*/ 6254 h 9910"/>
              <a:gd name="connsiteX46" fmla="*/ 2827 w 10000"/>
              <a:gd name="connsiteY46" fmla="*/ 6137 h 9910"/>
              <a:gd name="connsiteX47" fmla="*/ 3155 w 10000"/>
              <a:gd name="connsiteY47" fmla="*/ 6004 h 9910"/>
              <a:gd name="connsiteX48" fmla="*/ 3478 w 10000"/>
              <a:gd name="connsiteY48" fmla="*/ 5859 h 9910"/>
              <a:gd name="connsiteX49" fmla="*/ 3794 w 10000"/>
              <a:gd name="connsiteY49" fmla="*/ 5700 h 9910"/>
              <a:gd name="connsiteX50" fmla="*/ 4103 w 10000"/>
              <a:gd name="connsiteY50" fmla="*/ 5520 h 9910"/>
              <a:gd name="connsiteX51" fmla="*/ 4406 w 10000"/>
              <a:gd name="connsiteY51" fmla="*/ 5328 h 9910"/>
              <a:gd name="connsiteX52" fmla="*/ 4700 w 10000"/>
              <a:gd name="connsiteY52" fmla="*/ 5120 h 9910"/>
              <a:gd name="connsiteX53" fmla="*/ 4984 w 10000"/>
              <a:gd name="connsiteY53" fmla="*/ 4893 h 9910"/>
              <a:gd name="connsiteX54" fmla="*/ 5264 w 10000"/>
              <a:gd name="connsiteY54" fmla="*/ 4655 h 9910"/>
              <a:gd name="connsiteX55" fmla="*/ 5533 w 10000"/>
              <a:gd name="connsiteY55" fmla="*/ 4397 h 9910"/>
              <a:gd name="connsiteX56" fmla="*/ 5791 w 10000"/>
              <a:gd name="connsiteY56" fmla="*/ 4124 h 9910"/>
              <a:gd name="connsiteX57" fmla="*/ 6043 w 10000"/>
              <a:gd name="connsiteY57" fmla="*/ 3829 h 9910"/>
              <a:gd name="connsiteX58" fmla="*/ 6283 w 10000"/>
              <a:gd name="connsiteY58" fmla="*/ 3516 h 9910"/>
              <a:gd name="connsiteX59" fmla="*/ 6512 w 10000"/>
              <a:gd name="connsiteY59" fmla="*/ 3191 h 9910"/>
              <a:gd name="connsiteX60" fmla="*/ 6734 w 10000"/>
              <a:gd name="connsiteY60" fmla="*/ 2849 h 9910"/>
              <a:gd name="connsiteX61" fmla="*/ 4394 w 10000"/>
              <a:gd name="connsiteY61" fmla="*/ 2849 h 9910"/>
              <a:gd name="connsiteX62" fmla="*/ 4394 w 10000"/>
              <a:gd name="connsiteY62" fmla="*/ 0 h 9910"/>
              <a:gd name="connsiteX0" fmla="*/ 4394 w 10000"/>
              <a:gd name="connsiteY0" fmla="*/ 0 h 9898"/>
              <a:gd name="connsiteX1" fmla="*/ 10000 w 10000"/>
              <a:gd name="connsiteY1" fmla="*/ 0 h 9898"/>
              <a:gd name="connsiteX2" fmla="*/ 10000 w 10000"/>
              <a:gd name="connsiteY2" fmla="*/ 9277 h 9898"/>
              <a:gd name="connsiteX3" fmla="*/ 8048 w 10000"/>
              <a:gd name="connsiteY3" fmla="*/ 9277 h 9898"/>
              <a:gd name="connsiteX4" fmla="*/ 8048 w 10000"/>
              <a:gd name="connsiteY4" fmla="*/ 6077 h 9898"/>
              <a:gd name="connsiteX5" fmla="*/ 8042 w 10000"/>
              <a:gd name="connsiteY5" fmla="*/ 6086 h 9898"/>
              <a:gd name="connsiteX6" fmla="*/ 8023 w 10000"/>
              <a:gd name="connsiteY6" fmla="*/ 6106 h 9898"/>
              <a:gd name="connsiteX7" fmla="*/ 7994 w 10000"/>
              <a:gd name="connsiteY7" fmla="*/ 6145 h 9898"/>
              <a:gd name="connsiteX8" fmla="*/ 7954 w 10000"/>
              <a:gd name="connsiteY8" fmla="*/ 6203 h 9898"/>
              <a:gd name="connsiteX9" fmla="*/ 7900 w 10000"/>
              <a:gd name="connsiteY9" fmla="*/ 6269 h 9898"/>
              <a:gd name="connsiteX10" fmla="*/ 7836 w 10000"/>
              <a:gd name="connsiteY10" fmla="*/ 6347 h 9898"/>
              <a:gd name="connsiteX11" fmla="*/ 7761 w 10000"/>
              <a:gd name="connsiteY11" fmla="*/ 6440 h 9898"/>
              <a:gd name="connsiteX12" fmla="*/ 7673 w 10000"/>
              <a:gd name="connsiteY12" fmla="*/ 6540 h 9898"/>
              <a:gd name="connsiteX13" fmla="*/ 7575 w 10000"/>
              <a:gd name="connsiteY13" fmla="*/ 6654 h 9898"/>
              <a:gd name="connsiteX14" fmla="*/ 7466 w 10000"/>
              <a:gd name="connsiteY14" fmla="*/ 6775 h 9898"/>
              <a:gd name="connsiteX15" fmla="*/ 7348 w 10000"/>
              <a:gd name="connsiteY15" fmla="*/ 6908 h 9898"/>
              <a:gd name="connsiteX16" fmla="*/ 7218 w 10000"/>
              <a:gd name="connsiteY16" fmla="*/ 7044 h 9898"/>
              <a:gd name="connsiteX17" fmla="*/ 7079 w 10000"/>
              <a:gd name="connsiteY17" fmla="*/ 7184 h 9898"/>
              <a:gd name="connsiteX18" fmla="*/ 6930 w 10000"/>
              <a:gd name="connsiteY18" fmla="*/ 7332 h 9898"/>
              <a:gd name="connsiteX19" fmla="*/ 6770 w 10000"/>
              <a:gd name="connsiteY19" fmla="*/ 7483 h 9898"/>
              <a:gd name="connsiteX20" fmla="*/ 6600 w 10000"/>
              <a:gd name="connsiteY20" fmla="*/ 7644 h 9898"/>
              <a:gd name="connsiteX21" fmla="*/ 6421 w 10000"/>
              <a:gd name="connsiteY21" fmla="*/ 7806 h 9898"/>
              <a:gd name="connsiteX22" fmla="*/ 6234 w 10000"/>
              <a:gd name="connsiteY22" fmla="*/ 7970 h 9898"/>
              <a:gd name="connsiteX23" fmla="*/ 6036 w 10000"/>
              <a:gd name="connsiteY23" fmla="*/ 8132 h 9898"/>
              <a:gd name="connsiteX24" fmla="*/ 5830 w 10000"/>
              <a:gd name="connsiteY24" fmla="*/ 8298 h 9898"/>
              <a:gd name="connsiteX25" fmla="*/ 5613 w 10000"/>
              <a:gd name="connsiteY25" fmla="*/ 8461 h 9898"/>
              <a:gd name="connsiteX26" fmla="*/ 5387 w 10000"/>
              <a:gd name="connsiteY26" fmla="*/ 8623 h 9898"/>
              <a:gd name="connsiteX27" fmla="*/ 5154 w 10000"/>
              <a:gd name="connsiteY27" fmla="*/ 8785 h 9898"/>
              <a:gd name="connsiteX28" fmla="*/ 4911 w 10000"/>
              <a:gd name="connsiteY28" fmla="*/ 8943 h 9898"/>
              <a:gd name="connsiteX29" fmla="*/ 4660 w 10000"/>
              <a:gd name="connsiteY29" fmla="*/ 9097 h 9898"/>
              <a:gd name="connsiteX30" fmla="*/ 4403 w 10000"/>
              <a:gd name="connsiteY30" fmla="*/ 9247 h 9898"/>
              <a:gd name="connsiteX31" fmla="*/ 4136 w 10000"/>
              <a:gd name="connsiteY31" fmla="*/ 9391 h 9898"/>
              <a:gd name="connsiteX32" fmla="*/ 3860 w 10000"/>
              <a:gd name="connsiteY32" fmla="*/ 9529 h 9898"/>
              <a:gd name="connsiteX33" fmla="*/ 3579 w 10000"/>
              <a:gd name="connsiteY33" fmla="*/ 9661 h 9898"/>
              <a:gd name="connsiteX34" fmla="*/ 3287 w 10000"/>
              <a:gd name="connsiteY34" fmla="*/ 9783 h 9898"/>
              <a:gd name="connsiteX35" fmla="*/ 2990 w 10000"/>
              <a:gd name="connsiteY35" fmla="*/ 9898 h 9898"/>
              <a:gd name="connsiteX36" fmla="*/ 0 w 10000"/>
              <a:gd name="connsiteY36" fmla="*/ 9297 h 9898"/>
              <a:gd name="connsiteX37" fmla="*/ 0 w 10000"/>
              <a:gd name="connsiteY37" fmla="*/ 6728 h 9898"/>
              <a:gd name="connsiteX38" fmla="*/ 370 w 10000"/>
              <a:gd name="connsiteY38" fmla="*/ 6710 h 9898"/>
              <a:gd name="connsiteX39" fmla="*/ 734 w 10000"/>
              <a:gd name="connsiteY39" fmla="*/ 6680 h 9898"/>
              <a:gd name="connsiteX40" fmla="*/ 1093 w 10000"/>
              <a:gd name="connsiteY40" fmla="*/ 6627 h 9898"/>
              <a:gd name="connsiteX41" fmla="*/ 1451 w 10000"/>
              <a:gd name="connsiteY41" fmla="*/ 6573 h 9898"/>
              <a:gd name="connsiteX42" fmla="*/ 1803 w 10000"/>
              <a:gd name="connsiteY42" fmla="*/ 6497 h 9898"/>
              <a:gd name="connsiteX43" fmla="*/ 2149 w 10000"/>
              <a:gd name="connsiteY43" fmla="*/ 6410 h 9898"/>
              <a:gd name="connsiteX44" fmla="*/ 2490 w 10000"/>
              <a:gd name="connsiteY44" fmla="*/ 6311 h 9898"/>
              <a:gd name="connsiteX45" fmla="*/ 2827 w 10000"/>
              <a:gd name="connsiteY45" fmla="*/ 6193 h 9898"/>
              <a:gd name="connsiteX46" fmla="*/ 3155 w 10000"/>
              <a:gd name="connsiteY46" fmla="*/ 6059 h 9898"/>
              <a:gd name="connsiteX47" fmla="*/ 3478 w 10000"/>
              <a:gd name="connsiteY47" fmla="*/ 5912 h 9898"/>
              <a:gd name="connsiteX48" fmla="*/ 3794 w 10000"/>
              <a:gd name="connsiteY48" fmla="*/ 5752 h 9898"/>
              <a:gd name="connsiteX49" fmla="*/ 4103 w 10000"/>
              <a:gd name="connsiteY49" fmla="*/ 5570 h 9898"/>
              <a:gd name="connsiteX50" fmla="*/ 4406 w 10000"/>
              <a:gd name="connsiteY50" fmla="*/ 5376 h 9898"/>
              <a:gd name="connsiteX51" fmla="*/ 4700 w 10000"/>
              <a:gd name="connsiteY51" fmla="*/ 5166 h 9898"/>
              <a:gd name="connsiteX52" fmla="*/ 4984 w 10000"/>
              <a:gd name="connsiteY52" fmla="*/ 4937 h 9898"/>
              <a:gd name="connsiteX53" fmla="*/ 5264 w 10000"/>
              <a:gd name="connsiteY53" fmla="*/ 4697 h 9898"/>
              <a:gd name="connsiteX54" fmla="*/ 5533 w 10000"/>
              <a:gd name="connsiteY54" fmla="*/ 4437 h 9898"/>
              <a:gd name="connsiteX55" fmla="*/ 5791 w 10000"/>
              <a:gd name="connsiteY55" fmla="*/ 4161 h 9898"/>
              <a:gd name="connsiteX56" fmla="*/ 6043 w 10000"/>
              <a:gd name="connsiteY56" fmla="*/ 3864 h 9898"/>
              <a:gd name="connsiteX57" fmla="*/ 6283 w 10000"/>
              <a:gd name="connsiteY57" fmla="*/ 3548 h 9898"/>
              <a:gd name="connsiteX58" fmla="*/ 6512 w 10000"/>
              <a:gd name="connsiteY58" fmla="*/ 3220 h 9898"/>
              <a:gd name="connsiteX59" fmla="*/ 6734 w 10000"/>
              <a:gd name="connsiteY59" fmla="*/ 2875 h 9898"/>
              <a:gd name="connsiteX60" fmla="*/ 4394 w 10000"/>
              <a:gd name="connsiteY60" fmla="*/ 2875 h 9898"/>
              <a:gd name="connsiteX61" fmla="*/ 4394 w 10000"/>
              <a:gd name="connsiteY61" fmla="*/ 0 h 9898"/>
              <a:gd name="connsiteX0" fmla="*/ 4394 w 10000"/>
              <a:gd name="connsiteY0" fmla="*/ 0 h 9884"/>
              <a:gd name="connsiteX1" fmla="*/ 10000 w 10000"/>
              <a:gd name="connsiteY1" fmla="*/ 0 h 9884"/>
              <a:gd name="connsiteX2" fmla="*/ 10000 w 10000"/>
              <a:gd name="connsiteY2" fmla="*/ 9373 h 9884"/>
              <a:gd name="connsiteX3" fmla="*/ 8048 w 10000"/>
              <a:gd name="connsiteY3" fmla="*/ 9373 h 9884"/>
              <a:gd name="connsiteX4" fmla="*/ 8048 w 10000"/>
              <a:gd name="connsiteY4" fmla="*/ 6140 h 9884"/>
              <a:gd name="connsiteX5" fmla="*/ 8042 w 10000"/>
              <a:gd name="connsiteY5" fmla="*/ 6149 h 9884"/>
              <a:gd name="connsiteX6" fmla="*/ 8023 w 10000"/>
              <a:gd name="connsiteY6" fmla="*/ 6169 h 9884"/>
              <a:gd name="connsiteX7" fmla="*/ 7994 w 10000"/>
              <a:gd name="connsiteY7" fmla="*/ 6208 h 9884"/>
              <a:gd name="connsiteX8" fmla="*/ 7954 w 10000"/>
              <a:gd name="connsiteY8" fmla="*/ 6267 h 9884"/>
              <a:gd name="connsiteX9" fmla="*/ 7900 w 10000"/>
              <a:gd name="connsiteY9" fmla="*/ 6334 h 9884"/>
              <a:gd name="connsiteX10" fmla="*/ 7836 w 10000"/>
              <a:gd name="connsiteY10" fmla="*/ 6412 h 9884"/>
              <a:gd name="connsiteX11" fmla="*/ 7761 w 10000"/>
              <a:gd name="connsiteY11" fmla="*/ 6506 h 9884"/>
              <a:gd name="connsiteX12" fmla="*/ 7673 w 10000"/>
              <a:gd name="connsiteY12" fmla="*/ 6607 h 9884"/>
              <a:gd name="connsiteX13" fmla="*/ 7575 w 10000"/>
              <a:gd name="connsiteY13" fmla="*/ 6723 h 9884"/>
              <a:gd name="connsiteX14" fmla="*/ 7466 w 10000"/>
              <a:gd name="connsiteY14" fmla="*/ 6845 h 9884"/>
              <a:gd name="connsiteX15" fmla="*/ 7348 w 10000"/>
              <a:gd name="connsiteY15" fmla="*/ 6979 h 9884"/>
              <a:gd name="connsiteX16" fmla="*/ 7218 w 10000"/>
              <a:gd name="connsiteY16" fmla="*/ 7117 h 9884"/>
              <a:gd name="connsiteX17" fmla="*/ 7079 w 10000"/>
              <a:gd name="connsiteY17" fmla="*/ 7258 h 9884"/>
              <a:gd name="connsiteX18" fmla="*/ 6930 w 10000"/>
              <a:gd name="connsiteY18" fmla="*/ 7408 h 9884"/>
              <a:gd name="connsiteX19" fmla="*/ 6770 w 10000"/>
              <a:gd name="connsiteY19" fmla="*/ 7560 h 9884"/>
              <a:gd name="connsiteX20" fmla="*/ 6600 w 10000"/>
              <a:gd name="connsiteY20" fmla="*/ 7723 h 9884"/>
              <a:gd name="connsiteX21" fmla="*/ 6421 w 10000"/>
              <a:gd name="connsiteY21" fmla="*/ 7886 h 9884"/>
              <a:gd name="connsiteX22" fmla="*/ 6234 w 10000"/>
              <a:gd name="connsiteY22" fmla="*/ 8052 h 9884"/>
              <a:gd name="connsiteX23" fmla="*/ 6036 w 10000"/>
              <a:gd name="connsiteY23" fmla="*/ 8216 h 9884"/>
              <a:gd name="connsiteX24" fmla="*/ 5830 w 10000"/>
              <a:gd name="connsiteY24" fmla="*/ 8384 h 9884"/>
              <a:gd name="connsiteX25" fmla="*/ 5613 w 10000"/>
              <a:gd name="connsiteY25" fmla="*/ 8548 h 9884"/>
              <a:gd name="connsiteX26" fmla="*/ 5387 w 10000"/>
              <a:gd name="connsiteY26" fmla="*/ 8712 h 9884"/>
              <a:gd name="connsiteX27" fmla="*/ 5154 w 10000"/>
              <a:gd name="connsiteY27" fmla="*/ 8876 h 9884"/>
              <a:gd name="connsiteX28" fmla="*/ 4911 w 10000"/>
              <a:gd name="connsiteY28" fmla="*/ 9035 h 9884"/>
              <a:gd name="connsiteX29" fmla="*/ 4660 w 10000"/>
              <a:gd name="connsiteY29" fmla="*/ 9191 h 9884"/>
              <a:gd name="connsiteX30" fmla="*/ 4403 w 10000"/>
              <a:gd name="connsiteY30" fmla="*/ 9342 h 9884"/>
              <a:gd name="connsiteX31" fmla="*/ 4136 w 10000"/>
              <a:gd name="connsiteY31" fmla="*/ 9488 h 9884"/>
              <a:gd name="connsiteX32" fmla="*/ 3860 w 10000"/>
              <a:gd name="connsiteY32" fmla="*/ 9627 h 9884"/>
              <a:gd name="connsiteX33" fmla="*/ 3579 w 10000"/>
              <a:gd name="connsiteY33" fmla="*/ 9761 h 9884"/>
              <a:gd name="connsiteX34" fmla="*/ 3287 w 10000"/>
              <a:gd name="connsiteY34" fmla="*/ 9884 h 9884"/>
              <a:gd name="connsiteX35" fmla="*/ 0 w 10000"/>
              <a:gd name="connsiteY35" fmla="*/ 9393 h 9884"/>
              <a:gd name="connsiteX36" fmla="*/ 0 w 10000"/>
              <a:gd name="connsiteY36" fmla="*/ 6797 h 9884"/>
              <a:gd name="connsiteX37" fmla="*/ 370 w 10000"/>
              <a:gd name="connsiteY37" fmla="*/ 6779 h 9884"/>
              <a:gd name="connsiteX38" fmla="*/ 734 w 10000"/>
              <a:gd name="connsiteY38" fmla="*/ 6749 h 9884"/>
              <a:gd name="connsiteX39" fmla="*/ 1093 w 10000"/>
              <a:gd name="connsiteY39" fmla="*/ 6695 h 9884"/>
              <a:gd name="connsiteX40" fmla="*/ 1451 w 10000"/>
              <a:gd name="connsiteY40" fmla="*/ 6641 h 9884"/>
              <a:gd name="connsiteX41" fmla="*/ 1803 w 10000"/>
              <a:gd name="connsiteY41" fmla="*/ 6564 h 9884"/>
              <a:gd name="connsiteX42" fmla="*/ 2149 w 10000"/>
              <a:gd name="connsiteY42" fmla="*/ 6476 h 9884"/>
              <a:gd name="connsiteX43" fmla="*/ 2490 w 10000"/>
              <a:gd name="connsiteY43" fmla="*/ 6376 h 9884"/>
              <a:gd name="connsiteX44" fmla="*/ 2827 w 10000"/>
              <a:gd name="connsiteY44" fmla="*/ 6257 h 9884"/>
              <a:gd name="connsiteX45" fmla="*/ 3155 w 10000"/>
              <a:gd name="connsiteY45" fmla="*/ 6121 h 9884"/>
              <a:gd name="connsiteX46" fmla="*/ 3478 w 10000"/>
              <a:gd name="connsiteY46" fmla="*/ 5973 h 9884"/>
              <a:gd name="connsiteX47" fmla="*/ 3794 w 10000"/>
              <a:gd name="connsiteY47" fmla="*/ 5811 h 9884"/>
              <a:gd name="connsiteX48" fmla="*/ 4103 w 10000"/>
              <a:gd name="connsiteY48" fmla="*/ 5627 h 9884"/>
              <a:gd name="connsiteX49" fmla="*/ 4406 w 10000"/>
              <a:gd name="connsiteY49" fmla="*/ 5431 h 9884"/>
              <a:gd name="connsiteX50" fmla="*/ 4700 w 10000"/>
              <a:gd name="connsiteY50" fmla="*/ 5219 h 9884"/>
              <a:gd name="connsiteX51" fmla="*/ 4984 w 10000"/>
              <a:gd name="connsiteY51" fmla="*/ 4988 h 9884"/>
              <a:gd name="connsiteX52" fmla="*/ 5264 w 10000"/>
              <a:gd name="connsiteY52" fmla="*/ 4745 h 9884"/>
              <a:gd name="connsiteX53" fmla="*/ 5533 w 10000"/>
              <a:gd name="connsiteY53" fmla="*/ 4483 h 9884"/>
              <a:gd name="connsiteX54" fmla="*/ 5791 w 10000"/>
              <a:gd name="connsiteY54" fmla="*/ 4204 h 9884"/>
              <a:gd name="connsiteX55" fmla="*/ 6043 w 10000"/>
              <a:gd name="connsiteY55" fmla="*/ 3904 h 9884"/>
              <a:gd name="connsiteX56" fmla="*/ 6283 w 10000"/>
              <a:gd name="connsiteY56" fmla="*/ 3585 h 9884"/>
              <a:gd name="connsiteX57" fmla="*/ 6512 w 10000"/>
              <a:gd name="connsiteY57" fmla="*/ 3253 h 9884"/>
              <a:gd name="connsiteX58" fmla="*/ 6734 w 10000"/>
              <a:gd name="connsiteY58" fmla="*/ 2905 h 9884"/>
              <a:gd name="connsiteX59" fmla="*/ 4394 w 10000"/>
              <a:gd name="connsiteY59" fmla="*/ 2905 h 9884"/>
              <a:gd name="connsiteX60" fmla="*/ 4394 w 10000"/>
              <a:gd name="connsiteY60" fmla="*/ 0 h 9884"/>
              <a:gd name="connsiteX0" fmla="*/ 4394 w 10000"/>
              <a:gd name="connsiteY0" fmla="*/ 0 h 9876"/>
              <a:gd name="connsiteX1" fmla="*/ 10000 w 10000"/>
              <a:gd name="connsiteY1" fmla="*/ 0 h 9876"/>
              <a:gd name="connsiteX2" fmla="*/ 10000 w 10000"/>
              <a:gd name="connsiteY2" fmla="*/ 9483 h 9876"/>
              <a:gd name="connsiteX3" fmla="*/ 8048 w 10000"/>
              <a:gd name="connsiteY3" fmla="*/ 9483 h 9876"/>
              <a:gd name="connsiteX4" fmla="*/ 8048 w 10000"/>
              <a:gd name="connsiteY4" fmla="*/ 6212 h 9876"/>
              <a:gd name="connsiteX5" fmla="*/ 8042 w 10000"/>
              <a:gd name="connsiteY5" fmla="*/ 6221 h 9876"/>
              <a:gd name="connsiteX6" fmla="*/ 8023 w 10000"/>
              <a:gd name="connsiteY6" fmla="*/ 6241 h 9876"/>
              <a:gd name="connsiteX7" fmla="*/ 7994 w 10000"/>
              <a:gd name="connsiteY7" fmla="*/ 6281 h 9876"/>
              <a:gd name="connsiteX8" fmla="*/ 7954 w 10000"/>
              <a:gd name="connsiteY8" fmla="*/ 6341 h 9876"/>
              <a:gd name="connsiteX9" fmla="*/ 7900 w 10000"/>
              <a:gd name="connsiteY9" fmla="*/ 6408 h 9876"/>
              <a:gd name="connsiteX10" fmla="*/ 7836 w 10000"/>
              <a:gd name="connsiteY10" fmla="*/ 6487 h 9876"/>
              <a:gd name="connsiteX11" fmla="*/ 7761 w 10000"/>
              <a:gd name="connsiteY11" fmla="*/ 6582 h 9876"/>
              <a:gd name="connsiteX12" fmla="*/ 7673 w 10000"/>
              <a:gd name="connsiteY12" fmla="*/ 6685 h 9876"/>
              <a:gd name="connsiteX13" fmla="*/ 7575 w 10000"/>
              <a:gd name="connsiteY13" fmla="*/ 6802 h 9876"/>
              <a:gd name="connsiteX14" fmla="*/ 7466 w 10000"/>
              <a:gd name="connsiteY14" fmla="*/ 6925 h 9876"/>
              <a:gd name="connsiteX15" fmla="*/ 7348 w 10000"/>
              <a:gd name="connsiteY15" fmla="*/ 7061 h 9876"/>
              <a:gd name="connsiteX16" fmla="*/ 7218 w 10000"/>
              <a:gd name="connsiteY16" fmla="*/ 7201 h 9876"/>
              <a:gd name="connsiteX17" fmla="*/ 7079 w 10000"/>
              <a:gd name="connsiteY17" fmla="*/ 7343 h 9876"/>
              <a:gd name="connsiteX18" fmla="*/ 6930 w 10000"/>
              <a:gd name="connsiteY18" fmla="*/ 7495 h 9876"/>
              <a:gd name="connsiteX19" fmla="*/ 6770 w 10000"/>
              <a:gd name="connsiteY19" fmla="*/ 7649 h 9876"/>
              <a:gd name="connsiteX20" fmla="*/ 6600 w 10000"/>
              <a:gd name="connsiteY20" fmla="*/ 7814 h 9876"/>
              <a:gd name="connsiteX21" fmla="*/ 6421 w 10000"/>
              <a:gd name="connsiteY21" fmla="*/ 7979 h 9876"/>
              <a:gd name="connsiteX22" fmla="*/ 6234 w 10000"/>
              <a:gd name="connsiteY22" fmla="*/ 8146 h 9876"/>
              <a:gd name="connsiteX23" fmla="*/ 6036 w 10000"/>
              <a:gd name="connsiteY23" fmla="*/ 8312 h 9876"/>
              <a:gd name="connsiteX24" fmla="*/ 5830 w 10000"/>
              <a:gd name="connsiteY24" fmla="*/ 8482 h 9876"/>
              <a:gd name="connsiteX25" fmla="*/ 5613 w 10000"/>
              <a:gd name="connsiteY25" fmla="*/ 8648 h 9876"/>
              <a:gd name="connsiteX26" fmla="*/ 5387 w 10000"/>
              <a:gd name="connsiteY26" fmla="*/ 8814 h 9876"/>
              <a:gd name="connsiteX27" fmla="*/ 5154 w 10000"/>
              <a:gd name="connsiteY27" fmla="*/ 8980 h 9876"/>
              <a:gd name="connsiteX28" fmla="*/ 4911 w 10000"/>
              <a:gd name="connsiteY28" fmla="*/ 9141 h 9876"/>
              <a:gd name="connsiteX29" fmla="*/ 4660 w 10000"/>
              <a:gd name="connsiteY29" fmla="*/ 9299 h 9876"/>
              <a:gd name="connsiteX30" fmla="*/ 4403 w 10000"/>
              <a:gd name="connsiteY30" fmla="*/ 9452 h 9876"/>
              <a:gd name="connsiteX31" fmla="*/ 4136 w 10000"/>
              <a:gd name="connsiteY31" fmla="*/ 9599 h 9876"/>
              <a:gd name="connsiteX32" fmla="*/ 3860 w 10000"/>
              <a:gd name="connsiteY32" fmla="*/ 9740 h 9876"/>
              <a:gd name="connsiteX33" fmla="*/ 3579 w 10000"/>
              <a:gd name="connsiteY33" fmla="*/ 9876 h 9876"/>
              <a:gd name="connsiteX34" fmla="*/ 0 w 10000"/>
              <a:gd name="connsiteY34" fmla="*/ 9503 h 9876"/>
              <a:gd name="connsiteX35" fmla="*/ 0 w 10000"/>
              <a:gd name="connsiteY35" fmla="*/ 6877 h 9876"/>
              <a:gd name="connsiteX36" fmla="*/ 370 w 10000"/>
              <a:gd name="connsiteY36" fmla="*/ 6859 h 9876"/>
              <a:gd name="connsiteX37" fmla="*/ 734 w 10000"/>
              <a:gd name="connsiteY37" fmla="*/ 6828 h 9876"/>
              <a:gd name="connsiteX38" fmla="*/ 1093 w 10000"/>
              <a:gd name="connsiteY38" fmla="*/ 6774 h 9876"/>
              <a:gd name="connsiteX39" fmla="*/ 1451 w 10000"/>
              <a:gd name="connsiteY39" fmla="*/ 6719 h 9876"/>
              <a:gd name="connsiteX40" fmla="*/ 1803 w 10000"/>
              <a:gd name="connsiteY40" fmla="*/ 6641 h 9876"/>
              <a:gd name="connsiteX41" fmla="*/ 2149 w 10000"/>
              <a:gd name="connsiteY41" fmla="*/ 6552 h 9876"/>
              <a:gd name="connsiteX42" fmla="*/ 2490 w 10000"/>
              <a:gd name="connsiteY42" fmla="*/ 6451 h 9876"/>
              <a:gd name="connsiteX43" fmla="*/ 2827 w 10000"/>
              <a:gd name="connsiteY43" fmla="*/ 6330 h 9876"/>
              <a:gd name="connsiteX44" fmla="*/ 3155 w 10000"/>
              <a:gd name="connsiteY44" fmla="*/ 6193 h 9876"/>
              <a:gd name="connsiteX45" fmla="*/ 3478 w 10000"/>
              <a:gd name="connsiteY45" fmla="*/ 6043 h 9876"/>
              <a:gd name="connsiteX46" fmla="*/ 3794 w 10000"/>
              <a:gd name="connsiteY46" fmla="*/ 5879 h 9876"/>
              <a:gd name="connsiteX47" fmla="*/ 4103 w 10000"/>
              <a:gd name="connsiteY47" fmla="*/ 5693 h 9876"/>
              <a:gd name="connsiteX48" fmla="*/ 4406 w 10000"/>
              <a:gd name="connsiteY48" fmla="*/ 5495 h 9876"/>
              <a:gd name="connsiteX49" fmla="*/ 4700 w 10000"/>
              <a:gd name="connsiteY49" fmla="*/ 5280 h 9876"/>
              <a:gd name="connsiteX50" fmla="*/ 4984 w 10000"/>
              <a:gd name="connsiteY50" fmla="*/ 5047 h 9876"/>
              <a:gd name="connsiteX51" fmla="*/ 5264 w 10000"/>
              <a:gd name="connsiteY51" fmla="*/ 4801 h 9876"/>
              <a:gd name="connsiteX52" fmla="*/ 5533 w 10000"/>
              <a:gd name="connsiteY52" fmla="*/ 4536 h 9876"/>
              <a:gd name="connsiteX53" fmla="*/ 5791 w 10000"/>
              <a:gd name="connsiteY53" fmla="*/ 4253 h 9876"/>
              <a:gd name="connsiteX54" fmla="*/ 6043 w 10000"/>
              <a:gd name="connsiteY54" fmla="*/ 3950 h 9876"/>
              <a:gd name="connsiteX55" fmla="*/ 6283 w 10000"/>
              <a:gd name="connsiteY55" fmla="*/ 3627 h 9876"/>
              <a:gd name="connsiteX56" fmla="*/ 6512 w 10000"/>
              <a:gd name="connsiteY56" fmla="*/ 3291 h 9876"/>
              <a:gd name="connsiteX57" fmla="*/ 6734 w 10000"/>
              <a:gd name="connsiteY57" fmla="*/ 2939 h 9876"/>
              <a:gd name="connsiteX58" fmla="*/ 4394 w 10000"/>
              <a:gd name="connsiteY58" fmla="*/ 2939 h 9876"/>
              <a:gd name="connsiteX59" fmla="*/ 4394 w 10000"/>
              <a:gd name="connsiteY59" fmla="*/ 0 h 9876"/>
              <a:gd name="connsiteX0" fmla="*/ 4394 w 10000"/>
              <a:gd name="connsiteY0" fmla="*/ 0 h 9862"/>
              <a:gd name="connsiteX1" fmla="*/ 10000 w 10000"/>
              <a:gd name="connsiteY1" fmla="*/ 0 h 9862"/>
              <a:gd name="connsiteX2" fmla="*/ 10000 w 10000"/>
              <a:gd name="connsiteY2" fmla="*/ 9602 h 9862"/>
              <a:gd name="connsiteX3" fmla="*/ 8048 w 10000"/>
              <a:gd name="connsiteY3" fmla="*/ 9602 h 9862"/>
              <a:gd name="connsiteX4" fmla="*/ 8048 w 10000"/>
              <a:gd name="connsiteY4" fmla="*/ 6290 h 9862"/>
              <a:gd name="connsiteX5" fmla="*/ 8042 w 10000"/>
              <a:gd name="connsiteY5" fmla="*/ 6299 h 9862"/>
              <a:gd name="connsiteX6" fmla="*/ 8023 w 10000"/>
              <a:gd name="connsiteY6" fmla="*/ 6319 h 9862"/>
              <a:gd name="connsiteX7" fmla="*/ 7994 w 10000"/>
              <a:gd name="connsiteY7" fmla="*/ 6360 h 9862"/>
              <a:gd name="connsiteX8" fmla="*/ 7954 w 10000"/>
              <a:gd name="connsiteY8" fmla="*/ 6421 h 9862"/>
              <a:gd name="connsiteX9" fmla="*/ 7900 w 10000"/>
              <a:gd name="connsiteY9" fmla="*/ 6488 h 9862"/>
              <a:gd name="connsiteX10" fmla="*/ 7836 w 10000"/>
              <a:gd name="connsiteY10" fmla="*/ 6568 h 9862"/>
              <a:gd name="connsiteX11" fmla="*/ 7761 w 10000"/>
              <a:gd name="connsiteY11" fmla="*/ 6665 h 9862"/>
              <a:gd name="connsiteX12" fmla="*/ 7673 w 10000"/>
              <a:gd name="connsiteY12" fmla="*/ 6769 h 9862"/>
              <a:gd name="connsiteX13" fmla="*/ 7575 w 10000"/>
              <a:gd name="connsiteY13" fmla="*/ 6887 h 9862"/>
              <a:gd name="connsiteX14" fmla="*/ 7466 w 10000"/>
              <a:gd name="connsiteY14" fmla="*/ 7012 h 9862"/>
              <a:gd name="connsiteX15" fmla="*/ 7348 w 10000"/>
              <a:gd name="connsiteY15" fmla="*/ 7150 h 9862"/>
              <a:gd name="connsiteX16" fmla="*/ 7218 w 10000"/>
              <a:gd name="connsiteY16" fmla="*/ 7291 h 9862"/>
              <a:gd name="connsiteX17" fmla="*/ 7079 w 10000"/>
              <a:gd name="connsiteY17" fmla="*/ 7435 h 9862"/>
              <a:gd name="connsiteX18" fmla="*/ 6930 w 10000"/>
              <a:gd name="connsiteY18" fmla="*/ 7589 h 9862"/>
              <a:gd name="connsiteX19" fmla="*/ 6770 w 10000"/>
              <a:gd name="connsiteY19" fmla="*/ 7745 h 9862"/>
              <a:gd name="connsiteX20" fmla="*/ 6600 w 10000"/>
              <a:gd name="connsiteY20" fmla="*/ 7912 h 9862"/>
              <a:gd name="connsiteX21" fmla="*/ 6421 w 10000"/>
              <a:gd name="connsiteY21" fmla="*/ 8079 h 9862"/>
              <a:gd name="connsiteX22" fmla="*/ 6234 w 10000"/>
              <a:gd name="connsiteY22" fmla="*/ 8248 h 9862"/>
              <a:gd name="connsiteX23" fmla="*/ 6036 w 10000"/>
              <a:gd name="connsiteY23" fmla="*/ 8416 h 9862"/>
              <a:gd name="connsiteX24" fmla="*/ 5830 w 10000"/>
              <a:gd name="connsiteY24" fmla="*/ 8588 h 9862"/>
              <a:gd name="connsiteX25" fmla="*/ 5613 w 10000"/>
              <a:gd name="connsiteY25" fmla="*/ 8757 h 9862"/>
              <a:gd name="connsiteX26" fmla="*/ 5387 w 10000"/>
              <a:gd name="connsiteY26" fmla="*/ 8925 h 9862"/>
              <a:gd name="connsiteX27" fmla="*/ 5154 w 10000"/>
              <a:gd name="connsiteY27" fmla="*/ 9093 h 9862"/>
              <a:gd name="connsiteX28" fmla="*/ 4911 w 10000"/>
              <a:gd name="connsiteY28" fmla="*/ 9256 h 9862"/>
              <a:gd name="connsiteX29" fmla="*/ 4660 w 10000"/>
              <a:gd name="connsiteY29" fmla="*/ 9416 h 9862"/>
              <a:gd name="connsiteX30" fmla="*/ 4403 w 10000"/>
              <a:gd name="connsiteY30" fmla="*/ 9571 h 9862"/>
              <a:gd name="connsiteX31" fmla="*/ 4136 w 10000"/>
              <a:gd name="connsiteY31" fmla="*/ 9720 h 9862"/>
              <a:gd name="connsiteX32" fmla="*/ 3860 w 10000"/>
              <a:gd name="connsiteY32" fmla="*/ 9862 h 9862"/>
              <a:gd name="connsiteX33" fmla="*/ 0 w 10000"/>
              <a:gd name="connsiteY33" fmla="*/ 9622 h 9862"/>
              <a:gd name="connsiteX34" fmla="*/ 0 w 10000"/>
              <a:gd name="connsiteY34" fmla="*/ 6963 h 9862"/>
              <a:gd name="connsiteX35" fmla="*/ 370 w 10000"/>
              <a:gd name="connsiteY35" fmla="*/ 6945 h 9862"/>
              <a:gd name="connsiteX36" fmla="*/ 734 w 10000"/>
              <a:gd name="connsiteY36" fmla="*/ 6914 h 9862"/>
              <a:gd name="connsiteX37" fmla="*/ 1093 w 10000"/>
              <a:gd name="connsiteY37" fmla="*/ 6859 h 9862"/>
              <a:gd name="connsiteX38" fmla="*/ 1451 w 10000"/>
              <a:gd name="connsiteY38" fmla="*/ 6803 h 9862"/>
              <a:gd name="connsiteX39" fmla="*/ 1803 w 10000"/>
              <a:gd name="connsiteY39" fmla="*/ 6724 h 9862"/>
              <a:gd name="connsiteX40" fmla="*/ 2149 w 10000"/>
              <a:gd name="connsiteY40" fmla="*/ 6634 h 9862"/>
              <a:gd name="connsiteX41" fmla="*/ 2490 w 10000"/>
              <a:gd name="connsiteY41" fmla="*/ 6532 h 9862"/>
              <a:gd name="connsiteX42" fmla="*/ 2827 w 10000"/>
              <a:gd name="connsiteY42" fmla="*/ 6409 h 9862"/>
              <a:gd name="connsiteX43" fmla="*/ 3155 w 10000"/>
              <a:gd name="connsiteY43" fmla="*/ 6271 h 9862"/>
              <a:gd name="connsiteX44" fmla="*/ 3478 w 10000"/>
              <a:gd name="connsiteY44" fmla="*/ 6119 h 9862"/>
              <a:gd name="connsiteX45" fmla="*/ 3794 w 10000"/>
              <a:gd name="connsiteY45" fmla="*/ 5953 h 9862"/>
              <a:gd name="connsiteX46" fmla="*/ 4103 w 10000"/>
              <a:gd name="connsiteY46" fmla="*/ 5764 h 9862"/>
              <a:gd name="connsiteX47" fmla="*/ 4406 w 10000"/>
              <a:gd name="connsiteY47" fmla="*/ 5564 h 9862"/>
              <a:gd name="connsiteX48" fmla="*/ 4700 w 10000"/>
              <a:gd name="connsiteY48" fmla="*/ 5346 h 9862"/>
              <a:gd name="connsiteX49" fmla="*/ 4984 w 10000"/>
              <a:gd name="connsiteY49" fmla="*/ 5110 h 9862"/>
              <a:gd name="connsiteX50" fmla="*/ 5264 w 10000"/>
              <a:gd name="connsiteY50" fmla="*/ 4861 h 9862"/>
              <a:gd name="connsiteX51" fmla="*/ 5533 w 10000"/>
              <a:gd name="connsiteY51" fmla="*/ 4593 h 9862"/>
              <a:gd name="connsiteX52" fmla="*/ 5791 w 10000"/>
              <a:gd name="connsiteY52" fmla="*/ 4306 h 9862"/>
              <a:gd name="connsiteX53" fmla="*/ 6043 w 10000"/>
              <a:gd name="connsiteY53" fmla="*/ 4000 h 9862"/>
              <a:gd name="connsiteX54" fmla="*/ 6283 w 10000"/>
              <a:gd name="connsiteY54" fmla="*/ 3673 h 9862"/>
              <a:gd name="connsiteX55" fmla="*/ 6512 w 10000"/>
              <a:gd name="connsiteY55" fmla="*/ 3332 h 9862"/>
              <a:gd name="connsiteX56" fmla="*/ 6734 w 10000"/>
              <a:gd name="connsiteY56" fmla="*/ 2976 h 9862"/>
              <a:gd name="connsiteX57" fmla="*/ 4394 w 10000"/>
              <a:gd name="connsiteY57" fmla="*/ 2976 h 9862"/>
              <a:gd name="connsiteX58" fmla="*/ 4394 w 10000"/>
              <a:gd name="connsiteY58" fmla="*/ 0 h 9862"/>
              <a:gd name="connsiteX0" fmla="*/ 4394 w 10000"/>
              <a:gd name="connsiteY0" fmla="*/ 0 h 9856"/>
              <a:gd name="connsiteX1" fmla="*/ 10000 w 10000"/>
              <a:gd name="connsiteY1" fmla="*/ 0 h 9856"/>
              <a:gd name="connsiteX2" fmla="*/ 10000 w 10000"/>
              <a:gd name="connsiteY2" fmla="*/ 9736 h 9856"/>
              <a:gd name="connsiteX3" fmla="*/ 8048 w 10000"/>
              <a:gd name="connsiteY3" fmla="*/ 9736 h 9856"/>
              <a:gd name="connsiteX4" fmla="*/ 8048 w 10000"/>
              <a:gd name="connsiteY4" fmla="*/ 6378 h 9856"/>
              <a:gd name="connsiteX5" fmla="*/ 8042 w 10000"/>
              <a:gd name="connsiteY5" fmla="*/ 6387 h 9856"/>
              <a:gd name="connsiteX6" fmla="*/ 8023 w 10000"/>
              <a:gd name="connsiteY6" fmla="*/ 6407 h 9856"/>
              <a:gd name="connsiteX7" fmla="*/ 7994 w 10000"/>
              <a:gd name="connsiteY7" fmla="*/ 6449 h 9856"/>
              <a:gd name="connsiteX8" fmla="*/ 7954 w 10000"/>
              <a:gd name="connsiteY8" fmla="*/ 6511 h 9856"/>
              <a:gd name="connsiteX9" fmla="*/ 7900 w 10000"/>
              <a:gd name="connsiteY9" fmla="*/ 6579 h 9856"/>
              <a:gd name="connsiteX10" fmla="*/ 7836 w 10000"/>
              <a:gd name="connsiteY10" fmla="*/ 6660 h 9856"/>
              <a:gd name="connsiteX11" fmla="*/ 7761 w 10000"/>
              <a:gd name="connsiteY11" fmla="*/ 6758 h 9856"/>
              <a:gd name="connsiteX12" fmla="*/ 7673 w 10000"/>
              <a:gd name="connsiteY12" fmla="*/ 6864 h 9856"/>
              <a:gd name="connsiteX13" fmla="*/ 7575 w 10000"/>
              <a:gd name="connsiteY13" fmla="*/ 6983 h 9856"/>
              <a:gd name="connsiteX14" fmla="*/ 7466 w 10000"/>
              <a:gd name="connsiteY14" fmla="*/ 7110 h 9856"/>
              <a:gd name="connsiteX15" fmla="*/ 7348 w 10000"/>
              <a:gd name="connsiteY15" fmla="*/ 7250 h 9856"/>
              <a:gd name="connsiteX16" fmla="*/ 7218 w 10000"/>
              <a:gd name="connsiteY16" fmla="*/ 7393 h 9856"/>
              <a:gd name="connsiteX17" fmla="*/ 7079 w 10000"/>
              <a:gd name="connsiteY17" fmla="*/ 7539 h 9856"/>
              <a:gd name="connsiteX18" fmla="*/ 6930 w 10000"/>
              <a:gd name="connsiteY18" fmla="*/ 7695 h 9856"/>
              <a:gd name="connsiteX19" fmla="*/ 6770 w 10000"/>
              <a:gd name="connsiteY19" fmla="*/ 7853 h 9856"/>
              <a:gd name="connsiteX20" fmla="*/ 6600 w 10000"/>
              <a:gd name="connsiteY20" fmla="*/ 8023 h 9856"/>
              <a:gd name="connsiteX21" fmla="*/ 6421 w 10000"/>
              <a:gd name="connsiteY21" fmla="*/ 8192 h 9856"/>
              <a:gd name="connsiteX22" fmla="*/ 6234 w 10000"/>
              <a:gd name="connsiteY22" fmla="*/ 8363 h 9856"/>
              <a:gd name="connsiteX23" fmla="*/ 6036 w 10000"/>
              <a:gd name="connsiteY23" fmla="*/ 8534 h 9856"/>
              <a:gd name="connsiteX24" fmla="*/ 5830 w 10000"/>
              <a:gd name="connsiteY24" fmla="*/ 8708 h 9856"/>
              <a:gd name="connsiteX25" fmla="*/ 5613 w 10000"/>
              <a:gd name="connsiteY25" fmla="*/ 8880 h 9856"/>
              <a:gd name="connsiteX26" fmla="*/ 5387 w 10000"/>
              <a:gd name="connsiteY26" fmla="*/ 9050 h 9856"/>
              <a:gd name="connsiteX27" fmla="*/ 5154 w 10000"/>
              <a:gd name="connsiteY27" fmla="*/ 9220 h 9856"/>
              <a:gd name="connsiteX28" fmla="*/ 4911 w 10000"/>
              <a:gd name="connsiteY28" fmla="*/ 9386 h 9856"/>
              <a:gd name="connsiteX29" fmla="*/ 4660 w 10000"/>
              <a:gd name="connsiteY29" fmla="*/ 9548 h 9856"/>
              <a:gd name="connsiteX30" fmla="*/ 4403 w 10000"/>
              <a:gd name="connsiteY30" fmla="*/ 9705 h 9856"/>
              <a:gd name="connsiteX31" fmla="*/ 4136 w 10000"/>
              <a:gd name="connsiteY31" fmla="*/ 9856 h 9856"/>
              <a:gd name="connsiteX32" fmla="*/ 0 w 10000"/>
              <a:gd name="connsiteY32" fmla="*/ 9757 h 9856"/>
              <a:gd name="connsiteX33" fmla="*/ 0 w 10000"/>
              <a:gd name="connsiteY33" fmla="*/ 7060 h 9856"/>
              <a:gd name="connsiteX34" fmla="*/ 370 w 10000"/>
              <a:gd name="connsiteY34" fmla="*/ 7042 h 9856"/>
              <a:gd name="connsiteX35" fmla="*/ 734 w 10000"/>
              <a:gd name="connsiteY35" fmla="*/ 7011 h 9856"/>
              <a:gd name="connsiteX36" fmla="*/ 1093 w 10000"/>
              <a:gd name="connsiteY36" fmla="*/ 6955 h 9856"/>
              <a:gd name="connsiteX37" fmla="*/ 1451 w 10000"/>
              <a:gd name="connsiteY37" fmla="*/ 6898 h 9856"/>
              <a:gd name="connsiteX38" fmla="*/ 1803 w 10000"/>
              <a:gd name="connsiteY38" fmla="*/ 6818 h 9856"/>
              <a:gd name="connsiteX39" fmla="*/ 2149 w 10000"/>
              <a:gd name="connsiteY39" fmla="*/ 6727 h 9856"/>
              <a:gd name="connsiteX40" fmla="*/ 2490 w 10000"/>
              <a:gd name="connsiteY40" fmla="*/ 6623 h 9856"/>
              <a:gd name="connsiteX41" fmla="*/ 2827 w 10000"/>
              <a:gd name="connsiteY41" fmla="*/ 6499 h 9856"/>
              <a:gd name="connsiteX42" fmla="*/ 3155 w 10000"/>
              <a:gd name="connsiteY42" fmla="*/ 6359 h 9856"/>
              <a:gd name="connsiteX43" fmla="*/ 3478 w 10000"/>
              <a:gd name="connsiteY43" fmla="*/ 6205 h 9856"/>
              <a:gd name="connsiteX44" fmla="*/ 3794 w 10000"/>
              <a:gd name="connsiteY44" fmla="*/ 6036 h 9856"/>
              <a:gd name="connsiteX45" fmla="*/ 4103 w 10000"/>
              <a:gd name="connsiteY45" fmla="*/ 5845 h 9856"/>
              <a:gd name="connsiteX46" fmla="*/ 4406 w 10000"/>
              <a:gd name="connsiteY46" fmla="*/ 5642 h 9856"/>
              <a:gd name="connsiteX47" fmla="*/ 4700 w 10000"/>
              <a:gd name="connsiteY47" fmla="*/ 5421 h 9856"/>
              <a:gd name="connsiteX48" fmla="*/ 4984 w 10000"/>
              <a:gd name="connsiteY48" fmla="*/ 5182 h 9856"/>
              <a:gd name="connsiteX49" fmla="*/ 5264 w 10000"/>
              <a:gd name="connsiteY49" fmla="*/ 4929 h 9856"/>
              <a:gd name="connsiteX50" fmla="*/ 5533 w 10000"/>
              <a:gd name="connsiteY50" fmla="*/ 4657 h 9856"/>
              <a:gd name="connsiteX51" fmla="*/ 5791 w 10000"/>
              <a:gd name="connsiteY51" fmla="*/ 4366 h 9856"/>
              <a:gd name="connsiteX52" fmla="*/ 6043 w 10000"/>
              <a:gd name="connsiteY52" fmla="*/ 4056 h 9856"/>
              <a:gd name="connsiteX53" fmla="*/ 6283 w 10000"/>
              <a:gd name="connsiteY53" fmla="*/ 3724 h 9856"/>
              <a:gd name="connsiteX54" fmla="*/ 6512 w 10000"/>
              <a:gd name="connsiteY54" fmla="*/ 3379 h 9856"/>
              <a:gd name="connsiteX55" fmla="*/ 6734 w 10000"/>
              <a:gd name="connsiteY55" fmla="*/ 3018 h 9856"/>
              <a:gd name="connsiteX56" fmla="*/ 4394 w 10000"/>
              <a:gd name="connsiteY56" fmla="*/ 3018 h 9856"/>
              <a:gd name="connsiteX57" fmla="*/ 4394 w 10000"/>
              <a:gd name="connsiteY57" fmla="*/ 0 h 9856"/>
              <a:gd name="connsiteX0" fmla="*/ 4394 w 10000"/>
              <a:gd name="connsiteY0" fmla="*/ 0 h 9901"/>
              <a:gd name="connsiteX1" fmla="*/ 10000 w 10000"/>
              <a:gd name="connsiteY1" fmla="*/ 0 h 9901"/>
              <a:gd name="connsiteX2" fmla="*/ 10000 w 10000"/>
              <a:gd name="connsiteY2" fmla="*/ 9878 h 9901"/>
              <a:gd name="connsiteX3" fmla="*/ 8048 w 10000"/>
              <a:gd name="connsiteY3" fmla="*/ 9878 h 9901"/>
              <a:gd name="connsiteX4" fmla="*/ 8048 w 10000"/>
              <a:gd name="connsiteY4" fmla="*/ 6471 h 9901"/>
              <a:gd name="connsiteX5" fmla="*/ 8042 w 10000"/>
              <a:gd name="connsiteY5" fmla="*/ 6480 h 9901"/>
              <a:gd name="connsiteX6" fmla="*/ 8023 w 10000"/>
              <a:gd name="connsiteY6" fmla="*/ 6501 h 9901"/>
              <a:gd name="connsiteX7" fmla="*/ 7994 w 10000"/>
              <a:gd name="connsiteY7" fmla="*/ 6543 h 9901"/>
              <a:gd name="connsiteX8" fmla="*/ 7954 w 10000"/>
              <a:gd name="connsiteY8" fmla="*/ 6606 h 9901"/>
              <a:gd name="connsiteX9" fmla="*/ 7900 w 10000"/>
              <a:gd name="connsiteY9" fmla="*/ 6675 h 9901"/>
              <a:gd name="connsiteX10" fmla="*/ 7836 w 10000"/>
              <a:gd name="connsiteY10" fmla="*/ 6757 h 9901"/>
              <a:gd name="connsiteX11" fmla="*/ 7761 w 10000"/>
              <a:gd name="connsiteY11" fmla="*/ 6857 h 9901"/>
              <a:gd name="connsiteX12" fmla="*/ 7673 w 10000"/>
              <a:gd name="connsiteY12" fmla="*/ 6964 h 9901"/>
              <a:gd name="connsiteX13" fmla="*/ 7575 w 10000"/>
              <a:gd name="connsiteY13" fmla="*/ 7085 h 9901"/>
              <a:gd name="connsiteX14" fmla="*/ 7466 w 10000"/>
              <a:gd name="connsiteY14" fmla="*/ 7214 h 9901"/>
              <a:gd name="connsiteX15" fmla="*/ 7348 w 10000"/>
              <a:gd name="connsiteY15" fmla="*/ 7356 h 9901"/>
              <a:gd name="connsiteX16" fmla="*/ 7218 w 10000"/>
              <a:gd name="connsiteY16" fmla="*/ 7501 h 9901"/>
              <a:gd name="connsiteX17" fmla="*/ 7079 w 10000"/>
              <a:gd name="connsiteY17" fmla="*/ 7649 h 9901"/>
              <a:gd name="connsiteX18" fmla="*/ 6930 w 10000"/>
              <a:gd name="connsiteY18" fmla="*/ 7807 h 9901"/>
              <a:gd name="connsiteX19" fmla="*/ 6770 w 10000"/>
              <a:gd name="connsiteY19" fmla="*/ 7968 h 9901"/>
              <a:gd name="connsiteX20" fmla="*/ 6600 w 10000"/>
              <a:gd name="connsiteY20" fmla="*/ 8140 h 9901"/>
              <a:gd name="connsiteX21" fmla="*/ 6421 w 10000"/>
              <a:gd name="connsiteY21" fmla="*/ 8312 h 9901"/>
              <a:gd name="connsiteX22" fmla="*/ 6234 w 10000"/>
              <a:gd name="connsiteY22" fmla="*/ 8485 h 9901"/>
              <a:gd name="connsiteX23" fmla="*/ 6036 w 10000"/>
              <a:gd name="connsiteY23" fmla="*/ 8659 h 9901"/>
              <a:gd name="connsiteX24" fmla="*/ 5830 w 10000"/>
              <a:gd name="connsiteY24" fmla="*/ 8835 h 9901"/>
              <a:gd name="connsiteX25" fmla="*/ 5613 w 10000"/>
              <a:gd name="connsiteY25" fmla="*/ 9010 h 9901"/>
              <a:gd name="connsiteX26" fmla="*/ 5387 w 10000"/>
              <a:gd name="connsiteY26" fmla="*/ 9182 h 9901"/>
              <a:gd name="connsiteX27" fmla="*/ 5154 w 10000"/>
              <a:gd name="connsiteY27" fmla="*/ 9355 h 9901"/>
              <a:gd name="connsiteX28" fmla="*/ 4911 w 10000"/>
              <a:gd name="connsiteY28" fmla="*/ 9523 h 9901"/>
              <a:gd name="connsiteX29" fmla="*/ 4660 w 10000"/>
              <a:gd name="connsiteY29" fmla="*/ 9688 h 9901"/>
              <a:gd name="connsiteX30" fmla="*/ 4403 w 10000"/>
              <a:gd name="connsiteY30" fmla="*/ 9847 h 9901"/>
              <a:gd name="connsiteX31" fmla="*/ 4112 w 10000"/>
              <a:gd name="connsiteY31" fmla="*/ 9901 h 9901"/>
              <a:gd name="connsiteX32" fmla="*/ 0 w 10000"/>
              <a:gd name="connsiteY32" fmla="*/ 9900 h 9901"/>
              <a:gd name="connsiteX33" fmla="*/ 0 w 10000"/>
              <a:gd name="connsiteY33" fmla="*/ 7163 h 9901"/>
              <a:gd name="connsiteX34" fmla="*/ 370 w 10000"/>
              <a:gd name="connsiteY34" fmla="*/ 7145 h 9901"/>
              <a:gd name="connsiteX35" fmla="*/ 734 w 10000"/>
              <a:gd name="connsiteY35" fmla="*/ 7113 h 9901"/>
              <a:gd name="connsiteX36" fmla="*/ 1093 w 10000"/>
              <a:gd name="connsiteY36" fmla="*/ 7057 h 9901"/>
              <a:gd name="connsiteX37" fmla="*/ 1451 w 10000"/>
              <a:gd name="connsiteY37" fmla="*/ 6999 h 9901"/>
              <a:gd name="connsiteX38" fmla="*/ 1803 w 10000"/>
              <a:gd name="connsiteY38" fmla="*/ 6918 h 9901"/>
              <a:gd name="connsiteX39" fmla="*/ 2149 w 10000"/>
              <a:gd name="connsiteY39" fmla="*/ 6825 h 9901"/>
              <a:gd name="connsiteX40" fmla="*/ 2490 w 10000"/>
              <a:gd name="connsiteY40" fmla="*/ 6720 h 9901"/>
              <a:gd name="connsiteX41" fmla="*/ 2827 w 10000"/>
              <a:gd name="connsiteY41" fmla="*/ 6594 h 9901"/>
              <a:gd name="connsiteX42" fmla="*/ 3155 w 10000"/>
              <a:gd name="connsiteY42" fmla="*/ 6452 h 9901"/>
              <a:gd name="connsiteX43" fmla="*/ 3478 w 10000"/>
              <a:gd name="connsiteY43" fmla="*/ 6296 h 9901"/>
              <a:gd name="connsiteX44" fmla="*/ 3794 w 10000"/>
              <a:gd name="connsiteY44" fmla="*/ 6124 h 9901"/>
              <a:gd name="connsiteX45" fmla="*/ 4103 w 10000"/>
              <a:gd name="connsiteY45" fmla="*/ 5930 h 9901"/>
              <a:gd name="connsiteX46" fmla="*/ 4406 w 10000"/>
              <a:gd name="connsiteY46" fmla="*/ 5724 h 9901"/>
              <a:gd name="connsiteX47" fmla="*/ 4700 w 10000"/>
              <a:gd name="connsiteY47" fmla="*/ 5500 h 9901"/>
              <a:gd name="connsiteX48" fmla="*/ 4984 w 10000"/>
              <a:gd name="connsiteY48" fmla="*/ 5258 h 9901"/>
              <a:gd name="connsiteX49" fmla="*/ 5264 w 10000"/>
              <a:gd name="connsiteY49" fmla="*/ 5001 h 9901"/>
              <a:gd name="connsiteX50" fmla="*/ 5533 w 10000"/>
              <a:gd name="connsiteY50" fmla="*/ 4725 h 9901"/>
              <a:gd name="connsiteX51" fmla="*/ 5791 w 10000"/>
              <a:gd name="connsiteY51" fmla="*/ 4430 h 9901"/>
              <a:gd name="connsiteX52" fmla="*/ 6043 w 10000"/>
              <a:gd name="connsiteY52" fmla="*/ 4115 h 9901"/>
              <a:gd name="connsiteX53" fmla="*/ 6283 w 10000"/>
              <a:gd name="connsiteY53" fmla="*/ 3778 h 9901"/>
              <a:gd name="connsiteX54" fmla="*/ 6512 w 10000"/>
              <a:gd name="connsiteY54" fmla="*/ 3428 h 9901"/>
              <a:gd name="connsiteX55" fmla="*/ 6734 w 10000"/>
              <a:gd name="connsiteY55" fmla="*/ 3062 h 9901"/>
              <a:gd name="connsiteX56" fmla="*/ 4394 w 10000"/>
              <a:gd name="connsiteY56" fmla="*/ 3062 h 9901"/>
              <a:gd name="connsiteX57" fmla="*/ 4394 w 10000"/>
              <a:gd name="connsiteY57" fmla="*/ 0 h 9901"/>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4112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3953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004"/>
              <a:gd name="connsiteX1" fmla="*/ 10000 w 10000"/>
              <a:gd name="connsiteY1" fmla="*/ 0 h 10004"/>
              <a:gd name="connsiteX2" fmla="*/ 10000 w 10000"/>
              <a:gd name="connsiteY2" fmla="*/ 9977 h 10004"/>
              <a:gd name="connsiteX3" fmla="*/ 8048 w 10000"/>
              <a:gd name="connsiteY3" fmla="*/ 9977 h 10004"/>
              <a:gd name="connsiteX4" fmla="*/ 8048 w 10000"/>
              <a:gd name="connsiteY4" fmla="*/ 6536 h 10004"/>
              <a:gd name="connsiteX5" fmla="*/ 8042 w 10000"/>
              <a:gd name="connsiteY5" fmla="*/ 6545 h 10004"/>
              <a:gd name="connsiteX6" fmla="*/ 8023 w 10000"/>
              <a:gd name="connsiteY6" fmla="*/ 6566 h 10004"/>
              <a:gd name="connsiteX7" fmla="*/ 7994 w 10000"/>
              <a:gd name="connsiteY7" fmla="*/ 6608 h 10004"/>
              <a:gd name="connsiteX8" fmla="*/ 7954 w 10000"/>
              <a:gd name="connsiteY8" fmla="*/ 6672 h 10004"/>
              <a:gd name="connsiteX9" fmla="*/ 7900 w 10000"/>
              <a:gd name="connsiteY9" fmla="*/ 6742 h 10004"/>
              <a:gd name="connsiteX10" fmla="*/ 7836 w 10000"/>
              <a:gd name="connsiteY10" fmla="*/ 6825 h 10004"/>
              <a:gd name="connsiteX11" fmla="*/ 7761 w 10000"/>
              <a:gd name="connsiteY11" fmla="*/ 6926 h 10004"/>
              <a:gd name="connsiteX12" fmla="*/ 7673 w 10000"/>
              <a:gd name="connsiteY12" fmla="*/ 7034 h 10004"/>
              <a:gd name="connsiteX13" fmla="*/ 7575 w 10000"/>
              <a:gd name="connsiteY13" fmla="*/ 7156 h 10004"/>
              <a:gd name="connsiteX14" fmla="*/ 7466 w 10000"/>
              <a:gd name="connsiteY14" fmla="*/ 7286 h 10004"/>
              <a:gd name="connsiteX15" fmla="*/ 7348 w 10000"/>
              <a:gd name="connsiteY15" fmla="*/ 7430 h 10004"/>
              <a:gd name="connsiteX16" fmla="*/ 7218 w 10000"/>
              <a:gd name="connsiteY16" fmla="*/ 7576 h 10004"/>
              <a:gd name="connsiteX17" fmla="*/ 7079 w 10000"/>
              <a:gd name="connsiteY17" fmla="*/ 7725 h 10004"/>
              <a:gd name="connsiteX18" fmla="*/ 6930 w 10000"/>
              <a:gd name="connsiteY18" fmla="*/ 7885 h 10004"/>
              <a:gd name="connsiteX19" fmla="*/ 6770 w 10000"/>
              <a:gd name="connsiteY19" fmla="*/ 8048 h 10004"/>
              <a:gd name="connsiteX20" fmla="*/ 6600 w 10000"/>
              <a:gd name="connsiteY20" fmla="*/ 8221 h 10004"/>
              <a:gd name="connsiteX21" fmla="*/ 6421 w 10000"/>
              <a:gd name="connsiteY21" fmla="*/ 8395 h 10004"/>
              <a:gd name="connsiteX22" fmla="*/ 6234 w 10000"/>
              <a:gd name="connsiteY22" fmla="*/ 8570 h 10004"/>
              <a:gd name="connsiteX23" fmla="*/ 6036 w 10000"/>
              <a:gd name="connsiteY23" fmla="*/ 8746 h 10004"/>
              <a:gd name="connsiteX24" fmla="*/ 5830 w 10000"/>
              <a:gd name="connsiteY24" fmla="*/ 8923 h 10004"/>
              <a:gd name="connsiteX25" fmla="*/ 5613 w 10000"/>
              <a:gd name="connsiteY25" fmla="*/ 9100 h 10004"/>
              <a:gd name="connsiteX26" fmla="*/ 5387 w 10000"/>
              <a:gd name="connsiteY26" fmla="*/ 9274 h 10004"/>
              <a:gd name="connsiteX27" fmla="*/ 5154 w 10000"/>
              <a:gd name="connsiteY27" fmla="*/ 9449 h 10004"/>
              <a:gd name="connsiteX28" fmla="*/ 4911 w 10000"/>
              <a:gd name="connsiteY28" fmla="*/ 9618 h 10004"/>
              <a:gd name="connsiteX29" fmla="*/ 4660 w 10000"/>
              <a:gd name="connsiteY29" fmla="*/ 9785 h 10004"/>
              <a:gd name="connsiteX30" fmla="*/ 4403 w 10000"/>
              <a:gd name="connsiteY30" fmla="*/ 9945 h 10004"/>
              <a:gd name="connsiteX31" fmla="*/ 3953 w 10000"/>
              <a:gd name="connsiteY31" fmla="*/ 10000 h 10004"/>
              <a:gd name="connsiteX32" fmla="*/ 0 w 10000"/>
              <a:gd name="connsiteY32" fmla="*/ 9999 h 10004"/>
              <a:gd name="connsiteX33" fmla="*/ 0 w 10000"/>
              <a:gd name="connsiteY33" fmla="*/ 7235 h 10004"/>
              <a:gd name="connsiteX34" fmla="*/ 370 w 10000"/>
              <a:gd name="connsiteY34" fmla="*/ 7216 h 10004"/>
              <a:gd name="connsiteX35" fmla="*/ 734 w 10000"/>
              <a:gd name="connsiteY35" fmla="*/ 7184 h 10004"/>
              <a:gd name="connsiteX36" fmla="*/ 1093 w 10000"/>
              <a:gd name="connsiteY36" fmla="*/ 7128 h 10004"/>
              <a:gd name="connsiteX37" fmla="*/ 1451 w 10000"/>
              <a:gd name="connsiteY37" fmla="*/ 7069 h 10004"/>
              <a:gd name="connsiteX38" fmla="*/ 1803 w 10000"/>
              <a:gd name="connsiteY38" fmla="*/ 6987 h 10004"/>
              <a:gd name="connsiteX39" fmla="*/ 2149 w 10000"/>
              <a:gd name="connsiteY39" fmla="*/ 6893 h 10004"/>
              <a:gd name="connsiteX40" fmla="*/ 2490 w 10000"/>
              <a:gd name="connsiteY40" fmla="*/ 6787 h 10004"/>
              <a:gd name="connsiteX41" fmla="*/ 2827 w 10000"/>
              <a:gd name="connsiteY41" fmla="*/ 6660 h 10004"/>
              <a:gd name="connsiteX42" fmla="*/ 3155 w 10000"/>
              <a:gd name="connsiteY42" fmla="*/ 6517 h 10004"/>
              <a:gd name="connsiteX43" fmla="*/ 3478 w 10000"/>
              <a:gd name="connsiteY43" fmla="*/ 6359 h 10004"/>
              <a:gd name="connsiteX44" fmla="*/ 3794 w 10000"/>
              <a:gd name="connsiteY44" fmla="*/ 6185 h 10004"/>
              <a:gd name="connsiteX45" fmla="*/ 4103 w 10000"/>
              <a:gd name="connsiteY45" fmla="*/ 5989 h 10004"/>
              <a:gd name="connsiteX46" fmla="*/ 4406 w 10000"/>
              <a:gd name="connsiteY46" fmla="*/ 5781 h 10004"/>
              <a:gd name="connsiteX47" fmla="*/ 4700 w 10000"/>
              <a:gd name="connsiteY47" fmla="*/ 5555 h 10004"/>
              <a:gd name="connsiteX48" fmla="*/ 4984 w 10000"/>
              <a:gd name="connsiteY48" fmla="*/ 5311 h 10004"/>
              <a:gd name="connsiteX49" fmla="*/ 5264 w 10000"/>
              <a:gd name="connsiteY49" fmla="*/ 5051 h 10004"/>
              <a:gd name="connsiteX50" fmla="*/ 5533 w 10000"/>
              <a:gd name="connsiteY50" fmla="*/ 4772 h 10004"/>
              <a:gd name="connsiteX51" fmla="*/ 5791 w 10000"/>
              <a:gd name="connsiteY51" fmla="*/ 4474 h 10004"/>
              <a:gd name="connsiteX52" fmla="*/ 6043 w 10000"/>
              <a:gd name="connsiteY52" fmla="*/ 4156 h 10004"/>
              <a:gd name="connsiteX53" fmla="*/ 6283 w 10000"/>
              <a:gd name="connsiteY53" fmla="*/ 3816 h 10004"/>
              <a:gd name="connsiteX54" fmla="*/ 6512 w 10000"/>
              <a:gd name="connsiteY54" fmla="*/ 3462 h 10004"/>
              <a:gd name="connsiteX55" fmla="*/ 6734 w 10000"/>
              <a:gd name="connsiteY55" fmla="*/ 3093 h 10004"/>
              <a:gd name="connsiteX56" fmla="*/ 4394 w 10000"/>
              <a:gd name="connsiteY56" fmla="*/ 3093 h 10004"/>
              <a:gd name="connsiteX57" fmla="*/ 4394 w 10000"/>
              <a:gd name="connsiteY57" fmla="*/ 0 h 10004"/>
              <a:gd name="connsiteX0" fmla="*/ 4394 w 10000"/>
              <a:gd name="connsiteY0" fmla="*/ 0 h 10043"/>
              <a:gd name="connsiteX1" fmla="*/ 10000 w 10000"/>
              <a:gd name="connsiteY1" fmla="*/ 0 h 10043"/>
              <a:gd name="connsiteX2" fmla="*/ 10000 w 10000"/>
              <a:gd name="connsiteY2" fmla="*/ 9977 h 10043"/>
              <a:gd name="connsiteX3" fmla="*/ 8048 w 10000"/>
              <a:gd name="connsiteY3" fmla="*/ 9977 h 10043"/>
              <a:gd name="connsiteX4" fmla="*/ 8048 w 10000"/>
              <a:gd name="connsiteY4" fmla="*/ 6536 h 10043"/>
              <a:gd name="connsiteX5" fmla="*/ 8042 w 10000"/>
              <a:gd name="connsiteY5" fmla="*/ 6545 h 10043"/>
              <a:gd name="connsiteX6" fmla="*/ 8023 w 10000"/>
              <a:gd name="connsiteY6" fmla="*/ 6566 h 10043"/>
              <a:gd name="connsiteX7" fmla="*/ 7994 w 10000"/>
              <a:gd name="connsiteY7" fmla="*/ 6608 h 10043"/>
              <a:gd name="connsiteX8" fmla="*/ 7954 w 10000"/>
              <a:gd name="connsiteY8" fmla="*/ 6672 h 10043"/>
              <a:gd name="connsiteX9" fmla="*/ 7900 w 10000"/>
              <a:gd name="connsiteY9" fmla="*/ 6742 h 10043"/>
              <a:gd name="connsiteX10" fmla="*/ 7836 w 10000"/>
              <a:gd name="connsiteY10" fmla="*/ 6825 h 10043"/>
              <a:gd name="connsiteX11" fmla="*/ 7761 w 10000"/>
              <a:gd name="connsiteY11" fmla="*/ 6926 h 10043"/>
              <a:gd name="connsiteX12" fmla="*/ 7673 w 10000"/>
              <a:gd name="connsiteY12" fmla="*/ 7034 h 10043"/>
              <a:gd name="connsiteX13" fmla="*/ 7575 w 10000"/>
              <a:gd name="connsiteY13" fmla="*/ 7156 h 10043"/>
              <a:gd name="connsiteX14" fmla="*/ 7466 w 10000"/>
              <a:gd name="connsiteY14" fmla="*/ 7286 h 10043"/>
              <a:gd name="connsiteX15" fmla="*/ 7348 w 10000"/>
              <a:gd name="connsiteY15" fmla="*/ 7430 h 10043"/>
              <a:gd name="connsiteX16" fmla="*/ 7218 w 10000"/>
              <a:gd name="connsiteY16" fmla="*/ 7576 h 10043"/>
              <a:gd name="connsiteX17" fmla="*/ 7079 w 10000"/>
              <a:gd name="connsiteY17" fmla="*/ 7725 h 10043"/>
              <a:gd name="connsiteX18" fmla="*/ 6930 w 10000"/>
              <a:gd name="connsiteY18" fmla="*/ 7885 h 10043"/>
              <a:gd name="connsiteX19" fmla="*/ 6770 w 10000"/>
              <a:gd name="connsiteY19" fmla="*/ 8048 h 10043"/>
              <a:gd name="connsiteX20" fmla="*/ 6600 w 10000"/>
              <a:gd name="connsiteY20" fmla="*/ 8221 h 10043"/>
              <a:gd name="connsiteX21" fmla="*/ 6421 w 10000"/>
              <a:gd name="connsiteY21" fmla="*/ 8395 h 10043"/>
              <a:gd name="connsiteX22" fmla="*/ 6234 w 10000"/>
              <a:gd name="connsiteY22" fmla="*/ 8570 h 10043"/>
              <a:gd name="connsiteX23" fmla="*/ 6036 w 10000"/>
              <a:gd name="connsiteY23" fmla="*/ 8746 h 10043"/>
              <a:gd name="connsiteX24" fmla="*/ 5830 w 10000"/>
              <a:gd name="connsiteY24" fmla="*/ 8923 h 10043"/>
              <a:gd name="connsiteX25" fmla="*/ 5613 w 10000"/>
              <a:gd name="connsiteY25" fmla="*/ 9100 h 10043"/>
              <a:gd name="connsiteX26" fmla="*/ 5387 w 10000"/>
              <a:gd name="connsiteY26" fmla="*/ 9274 h 10043"/>
              <a:gd name="connsiteX27" fmla="*/ 5154 w 10000"/>
              <a:gd name="connsiteY27" fmla="*/ 9449 h 10043"/>
              <a:gd name="connsiteX28" fmla="*/ 4911 w 10000"/>
              <a:gd name="connsiteY28" fmla="*/ 9618 h 10043"/>
              <a:gd name="connsiteX29" fmla="*/ 4660 w 10000"/>
              <a:gd name="connsiteY29" fmla="*/ 9785 h 10043"/>
              <a:gd name="connsiteX30" fmla="*/ 4403 w 10000"/>
              <a:gd name="connsiteY30" fmla="*/ 9945 h 10043"/>
              <a:gd name="connsiteX31" fmla="*/ 3953 w 10000"/>
              <a:gd name="connsiteY31" fmla="*/ 10000 h 10043"/>
              <a:gd name="connsiteX32" fmla="*/ 0 w 10000"/>
              <a:gd name="connsiteY32" fmla="*/ 9999 h 10043"/>
              <a:gd name="connsiteX33" fmla="*/ 0 w 10000"/>
              <a:gd name="connsiteY33" fmla="*/ 7235 h 10043"/>
              <a:gd name="connsiteX34" fmla="*/ 370 w 10000"/>
              <a:gd name="connsiteY34" fmla="*/ 7216 h 10043"/>
              <a:gd name="connsiteX35" fmla="*/ 734 w 10000"/>
              <a:gd name="connsiteY35" fmla="*/ 7184 h 10043"/>
              <a:gd name="connsiteX36" fmla="*/ 1093 w 10000"/>
              <a:gd name="connsiteY36" fmla="*/ 7128 h 10043"/>
              <a:gd name="connsiteX37" fmla="*/ 1451 w 10000"/>
              <a:gd name="connsiteY37" fmla="*/ 7069 h 10043"/>
              <a:gd name="connsiteX38" fmla="*/ 1803 w 10000"/>
              <a:gd name="connsiteY38" fmla="*/ 6987 h 10043"/>
              <a:gd name="connsiteX39" fmla="*/ 2149 w 10000"/>
              <a:gd name="connsiteY39" fmla="*/ 6893 h 10043"/>
              <a:gd name="connsiteX40" fmla="*/ 2490 w 10000"/>
              <a:gd name="connsiteY40" fmla="*/ 6787 h 10043"/>
              <a:gd name="connsiteX41" fmla="*/ 2827 w 10000"/>
              <a:gd name="connsiteY41" fmla="*/ 6660 h 10043"/>
              <a:gd name="connsiteX42" fmla="*/ 3155 w 10000"/>
              <a:gd name="connsiteY42" fmla="*/ 6517 h 10043"/>
              <a:gd name="connsiteX43" fmla="*/ 3478 w 10000"/>
              <a:gd name="connsiteY43" fmla="*/ 6359 h 10043"/>
              <a:gd name="connsiteX44" fmla="*/ 3794 w 10000"/>
              <a:gd name="connsiteY44" fmla="*/ 6185 h 10043"/>
              <a:gd name="connsiteX45" fmla="*/ 4103 w 10000"/>
              <a:gd name="connsiteY45" fmla="*/ 5989 h 10043"/>
              <a:gd name="connsiteX46" fmla="*/ 4406 w 10000"/>
              <a:gd name="connsiteY46" fmla="*/ 5781 h 10043"/>
              <a:gd name="connsiteX47" fmla="*/ 4700 w 10000"/>
              <a:gd name="connsiteY47" fmla="*/ 5555 h 10043"/>
              <a:gd name="connsiteX48" fmla="*/ 4984 w 10000"/>
              <a:gd name="connsiteY48" fmla="*/ 5311 h 10043"/>
              <a:gd name="connsiteX49" fmla="*/ 5264 w 10000"/>
              <a:gd name="connsiteY49" fmla="*/ 5051 h 10043"/>
              <a:gd name="connsiteX50" fmla="*/ 5533 w 10000"/>
              <a:gd name="connsiteY50" fmla="*/ 4772 h 10043"/>
              <a:gd name="connsiteX51" fmla="*/ 5791 w 10000"/>
              <a:gd name="connsiteY51" fmla="*/ 4474 h 10043"/>
              <a:gd name="connsiteX52" fmla="*/ 6043 w 10000"/>
              <a:gd name="connsiteY52" fmla="*/ 4156 h 10043"/>
              <a:gd name="connsiteX53" fmla="*/ 6283 w 10000"/>
              <a:gd name="connsiteY53" fmla="*/ 3816 h 10043"/>
              <a:gd name="connsiteX54" fmla="*/ 6512 w 10000"/>
              <a:gd name="connsiteY54" fmla="*/ 3462 h 10043"/>
              <a:gd name="connsiteX55" fmla="*/ 6734 w 10000"/>
              <a:gd name="connsiteY55" fmla="*/ 3093 h 10043"/>
              <a:gd name="connsiteX56" fmla="*/ 4394 w 10000"/>
              <a:gd name="connsiteY56" fmla="*/ 3093 h 10043"/>
              <a:gd name="connsiteX57" fmla="*/ 4394 w 10000"/>
              <a:gd name="connsiteY57" fmla="*/ 0 h 10043"/>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425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425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559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559 w 10000"/>
              <a:gd name="connsiteY32" fmla="*/ 10012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3835 w 9441"/>
              <a:gd name="connsiteY0" fmla="*/ 0 h 10012"/>
              <a:gd name="connsiteX1" fmla="*/ 9441 w 9441"/>
              <a:gd name="connsiteY1" fmla="*/ 0 h 10012"/>
              <a:gd name="connsiteX2" fmla="*/ 9441 w 9441"/>
              <a:gd name="connsiteY2" fmla="*/ 9977 h 10012"/>
              <a:gd name="connsiteX3" fmla="*/ 7489 w 9441"/>
              <a:gd name="connsiteY3" fmla="*/ 9977 h 10012"/>
              <a:gd name="connsiteX4" fmla="*/ 7489 w 9441"/>
              <a:gd name="connsiteY4" fmla="*/ 6536 h 10012"/>
              <a:gd name="connsiteX5" fmla="*/ 7483 w 9441"/>
              <a:gd name="connsiteY5" fmla="*/ 6545 h 10012"/>
              <a:gd name="connsiteX6" fmla="*/ 7464 w 9441"/>
              <a:gd name="connsiteY6" fmla="*/ 6566 h 10012"/>
              <a:gd name="connsiteX7" fmla="*/ 7435 w 9441"/>
              <a:gd name="connsiteY7" fmla="*/ 6608 h 10012"/>
              <a:gd name="connsiteX8" fmla="*/ 7395 w 9441"/>
              <a:gd name="connsiteY8" fmla="*/ 6672 h 10012"/>
              <a:gd name="connsiteX9" fmla="*/ 7341 w 9441"/>
              <a:gd name="connsiteY9" fmla="*/ 6742 h 10012"/>
              <a:gd name="connsiteX10" fmla="*/ 7277 w 9441"/>
              <a:gd name="connsiteY10" fmla="*/ 6825 h 10012"/>
              <a:gd name="connsiteX11" fmla="*/ 7202 w 9441"/>
              <a:gd name="connsiteY11" fmla="*/ 6926 h 10012"/>
              <a:gd name="connsiteX12" fmla="*/ 7114 w 9441"/>
              <a:gd name="connsiteY12" fmla="*/ 7034 h 10012"/>
              <a:gd name="connsiteX13" fmla="*/ 7016 w 9441"/>
              <a:gd name="connsiteY13" fmla="*/ 7156 h 10012"/>
              <a:gd name="connsiteX14" fmla="*/ 6907 w 9441"/>
              <a:gd name="connsiteY14" fmla="*/ 7286 h 10012"/>
              <a:gd name="connsiteX15" fmla="*/ 6789 w 9441"/>
              <a:gd name="connsiteY15" fmla="*/ 7430 h 10012"/>
              <a:gd name="connsiteX16" fmla="*/ 6659 w 9441"/>
              <a:gd name="connsiteY16" fmla="*/ 7576 h 10012"/>
              <a:gd name="connsiteX17" fmla="*/ 6520 w 9441"/>
              <a:gd name="connsiteY17" fmla="*/ 7725 h 10012"/>
              <a:gd name="connsiteX18" fmla="*/ 6371 w 9441"/>
              <a:gd name="connsiteY18" fmla="*/ 7885 h 10012"/>
              <a:gd name="connsiteX19" fmla="*/ 6211 w 9441"/>
              <a:gd name="connsiteY19" fmla="*/ 8048 h 10012"/>
              <a:gd name="connsiteX20" fmla="*/ 6041 w 9441"/>
              <a:gd name="connsiteY20" fmla="*/ 8221 h 10012"/>
              <a:gd name="connsiteX21" fmla="*/ 5862 w 9441"/>
              <a:gd name="connsiteY21" fmla="*/ 8395 h 10012"/>
              <a:gd name="connsiteX22" fmla="*/ 5675 w 9441"/>
              <a:gd name="connsiteY22" fmla="*/ 8570 h 10012"/>
              <a:gd name="connsiteX23" fmla="*/ 5477 w 9441"/>
              <a:gd name="connsiteY23" fmla="*/ 8746 h 10012"/>
              <a:gd name="connsiteX24" fmla="*/ 5271 w 9441"/>
              <a:gd name="connsiteY24" fmla="*/ 8923 h 10012"/>
              <a:gd name="connsiteX25" fmla="*/ 5054 w 9441"/>
              <a:gd name="connsiteY25" fmla="*/ 9100 h 10012"/>
              <a:gd name="connsiteX26" fmla="*/ 4828 w 9441"/>
              <a:gd name="connsiteY26" fmla="*/ 9274 h 10012"/>
              <a:gd name="connsiteX27" fmla="*/ 4595 w 9441"/>
              <a:gd name="connsiteY27" fmla="*/ 9449 h 10012"/>
              <a:gd name="connsiteX28" fmla="*/ 4352 w 9441"/>
              <a:gd name="connsiteY28" fmla="*/ 9618 h 10012"/>
              <a:gd name="connsiteX29" fmla="*/ 4101 w 9441"/>
              <a:gd name="connsiteY29" fmla="*/ 9785 h 10012"/>
              <a:gd name="connsiteX30" fmla="*/ 3844 w 9441"/>
              <a:gd name="connsiteY30" fmla="*/ 9945 h 10012"/>
              <a:gd name="connsiteX31" fmla="*/ 3394 w 9441"/>
              <a:gd name="connsiteY31" fmla="*/ 10000 h 10012"/>
              <a:gd name="connsiteX32" fmla="*/ 0 w 9441"/>
              <a:gd name="connsiteY32" fmla="*/ 10012 h 10012"/>
              <a:gd name="connsiteX33" fmla="*/ 0 w 9441"/>
              <a:gd name="connsiteY33" fmla="*/ 7216 h 10012"/>
              <a:gd name="connsiteX34" fmla="*/ 175 w 9441"/>
              <a:gd name="connsiteY34" fmla="*/ 7184 h 10012"/>
              <a:gd name="connsiteX35" fmla="*/ 534 w 9441"/>
              <a:gd name="connsiteY35" fmla="*/ 7128 h 10012"/>
              <a:gd name="connsiteX36" fmla="*/ 892 w 9441"/>
              <a:gd name="connsiteY36" fmla="*/ 7069 h 10012"/>
              <a:gd name="connsiteX37" fmla="*/ 1244 w 9441"/>
              <a:gd name="connsiteY37" fmla="*/ 6987 h 10012"/>
              <a:gd name="connsiteX38" fmla="*/ 1590 w 9441"/>
              <a:gd name="connsiteY38" fmla="*/ 6893 h 10012"/>
              <a:gd name="connsiteX39" fmla="*/ 1931 w 9441"/>
              <a:gd name="connsiteY39" fmla="*/ 6787 h 10012"/>
              <a:gd name="connsiteX40" fmla="*/ 2268 w 9441"/>
              <a:gd name="connsiteY40" fmla="*/ 6660 h 10012"/>
              <a:gd name="connsiteX41" fmla="*/ 2596 w 9441"/>
              <a:gd name="connsiteY41" fmla="*/ 6517 h 10012"/>
              <a:gd name="connsiteX42" fmla="*/ 2919 w 9441"/>
              <a:gd name="connsiteY42" fmla="*/ 6359 h 10012"/>
              <a:gd name="connsiteX43" fmla="*/ 3235 w 9441"/>
              <a:gd name="connsiteY43" fmla="*/ 6185 h 10012"/>
              <a:gd name="connsiteX44" fmla="*/ 3544 w 9441"/>
              <a:gd name="connsiteY44" fmla="*/ 5989 h 10012"/>
              <a:gd name="connsiteX45" fmla="*/ 3847 w 9441"/>
              <a:gd name="connsiteY45" fmla="*/ 5781 h 10012"/>
              <a:gd name="connsiteX46" fmla="*/ 4141 w 9441"/>
              <a:gd name="connsiteY46" fmla="*/ 5555 h 10012"/>
              <a:gd name="connsiteX47" fmla="*/ 4425 w 9441"/>
              <a:gd name="connsiteY47" fmla="*/ 5311 h 10012"/>
              <a:gd name="connsiteX48" fmla="*/ 4705 w 9441"/>
              <a:gd name="connsiteY48" fmla="*/ 5051 h 10012"/>
              <a:gd name="connsiteX49" fmla="*/ 4974 w 9441"/>
              <a:gd name="connsiteY49" fmla="*/ 4772 h 10012"/>
              <a:gd name="connsiteX50" fmla="*/ 5232 w 9441"/>
              <a:gd name="connsiteY50" fmla="*/ 4474 h 10012"/>
              <a:gd name="connsiteX51" fmla="*/ 5484 w 9441"/>
              <a:gd name="connsiteY51" fmla="*/ 4156 h 10012"/>
              <a:gd name="connsiteX52" fmla="*/ 5724 w 9441"/>
              <a:gd name="connsiteY52" fmla="*/ 3816 h 10012"/>
              <a:gd name="connsiteX53" fmla="*/ 5953 w 9441"/>
              <a:gd name="connsiteY53" fmla="*/ 3462 h 10012"/>
              <a:gd name="connsiteX54" fmla="*/ 6175 w 9441"/>
              <a:gd name="connsiteY54" fmla="*/ 3093 h 10012"/>
              <a:gd name="connsiteX55" fmla="*/ 3835 w 9441"/>
              <a:gd name="connsiteY55" fmla="*/ 3093 h 10012"/>
              <a:gd name="connsiteX56" fmla="*/ 3835 w 9441"/>
              <a:gd name="connsiteY56" fmla="*/ 0 h 10012"/>
              <a:gd name="connsiteX0" fmla="*/ 4062 w 10000"/>
              <a:gd name="connsiteY0" fmla="*/ 0 h 10000"/>
              <a:gd name="connsiteX1" fmla="*/ 10000 w 10000"/>
              <a:gd name="connsiteY1" fmla="*/ 0 h 10000"/>
              <a:gd name="connsiteX2" fmla="*/ 10000 w 10000"/>
              <a:gd name="connsiteY2" fmla="*/ 9965 h 10000"/>
              <a:gd name="connsiteX3" fmla="*/ 7932 w 10000"/>
              <a:gd name="connsiteY3" fmla="*/ 9965 h 10000"/>
              <a:gd name="connsiteX4" fmla="*/ 7932 w 10000"/>
              <a:gd name="connsiteY4" fmla="*/ 6528 h 10000"/>
              <a:gd name="connsiteX5" fmla="*/ 7926 w 10000"/>
              <a:gd name="connsiteY5" fmla="*/ 6537 h 10000"/>
              <a:gd name="connsiteX6" fmla="*/ 7906 w 10000"/>
              <a:gd name="connsiteY6" fmla="*/ 6558 h 10000"/>
              <a:gd name="connsiteX7" fmla="*/ 7875 w 10000"/>
              <a:gd name="connsiteY7" fmla="*/ 6600 h 10000"/>
              <a:gd name="connsiteX8" fmla="*/ 7833 w 10000"/>
              <a:gd name="connsiteY8" fmla="*/ 6664 h 10000"/>
              <a:gd name="connsiteX9" fmla="*/ 7776 w 10000"/>
              <a:gd name="connsiteY9" fmla="*/ 6734 h 10000"/>
              <a:gd name="connsiteX10" fmla="*/ 7708 w 10000"/>
              <a:gd name="connsiteY10" fmla="*/ 6817 h 10000"/>
              <a:gd name="connsiteX11" fmla="*/ 7628 w 10000"/>
              <a:gd name="connsiteY11" fmla="*/ 6918 h 10000"/>
              <a:gd name="connsiteX12" fmla="*/ 7535 w 10000"/>
              <a:gd name="connsiteY12" fmla="*/ 7026 h 10000"/>
              <a:gd name="connsiteX13" fmla="*/ 7431 w 10000"/>
              <a:gd name="connsiteY13" fmla="*/ 7147 h 10000"/>
              <a:gd name="connsiteX14" fmla="*/ 7316 w 10000"/>
              <a:gd name="connsiteY14" fmla="*/ 7277 h 10000"/>
              <a:gd name="connsiteX15" fmla="*/ 7191 w 10000"/>
              <a:gd name="connsiteY15" fmla="*/ 7421 h 10000"/>
              <a:gd name="connsiteX16" fmla="*/ 7053 w 10000"/>
              <a:gd name="connsiteY16" fmla="*/ 7567 h 10000"/>
              <a:gd name="connsiteX17" fmla="*/ 6906 w 10000"/>
              <a:gd name="connsiteY17" fmla="*/ 7716 h 10000"/>
              <a:gd name="connsiteX18" fmla="*/ 6748 w 10000"/>
              <a:gd name="connsiteY18" fmla="*/ 7876 h 10000"/>
              <a:gd name="connsiteX19" fmla="*/ 6579 w 10000"/>
              <a:gd name="connsiteY19" fmla="*/ 8038 h 10000"/>
              <a:gd name="connsiteX20" fmla="*/ 6399 w 10000"/>
              <a:gd name="connsiteY20" fmla="*/ 8211 h 10000"/>
              <a:gd name="connsiteX21" fmla="*/ 6209 w 10000"/>
              <a:gd name="connsiteY21" fmla="*/ 8385 h 10000"/>
              <a:gd name="connsiteX22" fmla="*/ 6011 w 10000"/>
              <a:gd name="connsiteY22" fmla="*/ 8560 h 10000"/>
              <a:gd name="connsiteX23" fmla="*/ 5801 w 10000"/>
              <a:gd name="connsiteY23" fmla="*/ 8736 h 10000"/>
              <a:gd name="connsiteX24" fmla="*/ 5583 w 10000"/>
              <a:gd name="connsiteY24" fmla="*/ 8912 h 10000"/>
              <a:gd name="connsiteX25" fmla="*/ 5353 w 10000"/>
              <a:gd name="connsiteY25" fmla="*/ 9089 h 10000"/>
              <a:gd name="connsiteX26" fmla="*/ 5114 w 10000"/>
              <a:gd name="connsiteY26" fmla="*/ 9263 h 10000"/>
              <a:gd name="connsiteX27" fmla="*/ 4867 w 10000"/>
              <a:gd name="connsiteY27" fmla="*/ 9438 h 10000"/>
              <a:gd name="connsiteX28" fmla="*/ 4610 w 10000"/>
              <a:gd name="connsiteY28" fmla="*/ 9606 h 10000"/>
              <a:gd name="connsiteX29" fmla="*/ 4344 w 10000"/>
              <a:gd name="connsiteY29" fmla="*/ 9773 h 10000"/>
              <a:gd name="connsiteX30" fmla="*/ 4072 w 10000"/>
              <a:gd name="connsiteY30" fmla="*/ 9933 h 10000"/>
              <a:gd name="connsiteX31" fmla="*/ 3505 w 10000"/>
              <a:gd name="connsiteY31" fmla="*/ 9966 h 10000"/>
              <a:gd name="connsiteX32" fmla="*/ 0 w 10000"/>
              <a:gd name="connsiteY32" fmla="*/ 10000 h 10000"/>
              <a:gd name="connsiteX33" fmla="*/ 0 w 10000"/>
              <a:gd name="connsiteY33" fmla="*/ 7207 h 10000"/>
              <a:gd name="connsiteX34" fmla="*/ 185 w 10000"/>
              <a:gd name="connsiteY34" fmla="*/ 7175 h 10000"/>
              <a:gd name="connsiteX35" fmla="*/ 566 w 10000"/>
              <a:gd name="connsiteY35" fmla="*/ 7119 h 10000"/>
              <a:gd name="connsiteX36" fmla="*/ 945 w 10000"/>
              <a:gd name="connsiteY36" fmla="*/ 7061 h 10000"/>
              <a:gd name="connsiteX37" fmla="*/ 1318 w 10000"/>
              <a:gd name="connsiteY37" fmla="*/ 6979 h 10000"/>
              <a:gd name="connsiteX38" fmla="*/ 1684 w 10000"/>
              <a:gd name="connsiteY38" fmla="*/ 6885 h 10000"/>
              <a:gd name="connsiteX39" fmla="*/ 2045 w 10000"/>
              <a:gd name="connsiteY39" fmla="*/ 6779 h 10000"/>
              <a:gd name="connsiteX40" fmla="*/ 2402 w 10000"/>
              <a:gd name="connsiteY40" fmla="*/ 6652 h 10000"/>
              <a:gd name="connsiteX41" fmla="*/ 2750 w 10000"/>
              <a:gd name="connsiteY41" fmla="*/ 6509 h 10000"/>
              <a:gd name="connsiteX42" fmla="*/ 3092 w 10000"/>
              <a:gd name="connsiteY42" fmla="*/ 6351 h 10000"/>
              <a:gd name="connsiteX43" fmla="*/ 3427 w 10000"/>
              <a:gd name="connsiteY43" fmla="*/ 6178 h 10000"/>
              <a:gd name="connsiteX44" fmla="*/ 3754 w 10000"/>
              <a:gd name="connsiteY44" fmla="*/ 5982 h 10000"/>
              <a:gd name="connsiteX45" fmla="*/ 4075 w 10000"/>
              <a:gd name="connsiteY45" fmla="*/ 5774 h 10000"/>
              <a:gd name="connsiteX46" fmla="*/ 4386 w 10000"/>
              <a:gd name="connsiteY46" fmla="*/ 5548 h 10000"/>
              <a:gd name="connsiteX47" fmla="*/ 4687 w 10000"/>
              <a:gd name="connsiteY47" fmla="*/ 5305 h 10000"/>
              <a:gd name="connsiteX48" fmla="*/ 4984 w 10000"/>
              <a:gd name="connsiteY48" fmla="*/ 5045 h 10000"/>
              <a:gd name="connsiteX49" fmla="*/ 5269 w 10000"/>
              <a:gd name="connsiteY49" fmla="*/ 4766 h 10000"/>
              <a:gd name="connsiteX50" fmla="*/ 5542 w 10000"/>
              <a:gd name="connsiteY50" fmla="*/ 4469 h 10000"/>
              <a:gd name="connsiteX51" fmla="*/ 5809 w 10000"/>
              <a:gd name="connsiteY51" fmla="*/ 4151 h 10000"/>
              <a:gd name="connsiteX52" fmla="*/ 6063 w 10000"/>
              <a:gd name="connsiteY52" fmla="*/ 3811 h 10000"/>
              <a:gd name="connsiteX53" fmla="*/ 6305 w 10000"/>
              <a:gd name="connsiteY53" fmla="*/ 3458 h 10000"/>
              <a:gd name="connsiteX54" fmla="*/ 6541 w 10000"/>
              <a:gd name="connsiteY54" fmla="*/ 3089 h 10000"/>
              <a:gd name="connsiteX55" fmla="*/ 4062 w 10000"/>
              <a:gd name="connsiteY55" fmla="*/ 3089 h 10000"/>
              <a:gd name="connsiteX56" fmla="*/ 4062 w 1000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33"/>
              <a:gd name="connsiteX1" fmla="*/ 10020 w 10020"/>
              <a:gd name="connsiteY1" fmla="*/ 0 h 10033"/>
              <a:gd name="connsiteX2" fmla="*/ 10020 w 10020"/>
              <a:gd name="connsiteY2" fmla="*/ 9965 h 10033"/>
              <a:gd name="connsiteX3" fmla="*/ 7952 w 10020"/>
              <a:gd name="connsiteY3" fmla="*/ 9965 h 10033"/>
              <a:gd name="connsiteX4" fmla="*/ 7952 w 10020"/>
              <a:gd name="connsiteY4" fmla="*/ 6528 h 10033"/>
              <a:gd name="connsiteX5" fmla="*/ 7946 w 10020"/>
              <a:gd name="connsiteY5" fmla="*/ 6537 h 10033"/>
              <a:gd name="connsiteX6" fmla="*/ 7926 w 10020"/>
              <a:gd name="connsiteY6" fmla="*/ 6558 h 10033"/>
              <a:gd name="connsiteX7" fmla="*/ 7895 w 10020"/>
              <a:gd name="connsiteY7" fmla="*/ 6600 h 10033"/>
              <a:gd name="connsiteX8" fmla="*/ 7853 w 10020"/>
              <a:gd name="connsiteY8" fmla="*/ 6664 h 10033"/>
              <a:gd name="connsiteX9" fmla="*/ 7796 w 10020"/>
              <a:gd name="connsiteY9" fmla="*/ 6734 h 10033"/>
              <a:gd name="connsiteX10" fmla="*/ 7728 w 10020"/>
              <a:gd name="connsiteY10" fmla="*/ 6817 h 10033"/>
              <a:gd name="connsiteX11" fmla="*/ 7648 w 10020"/>
              <a:gd name="connsiteY11" fmla="*/ 6918 h 10033"/>
              <a:gd name="connsiteX12" fmla="*/ 7555 w 10020"/>
              <a:gd name="connsiteY12" fmla="*/ 7026 h 10033"/>
              <a:gd name="connsiteX13" fmla="*/ 7451 w 10020"/>
              <a:gd name="connsiteY13" fmla="*/ 7147 h 10033"/>
              <a:gd name="connsiteX14" fmla="*/ 7336 w 10020"/>
              <a:gd name="connsiteY14" fmla="*/ 7277 h 10033"/>
              <a:gd name="connsiteX15" fmla="*/ 7211 w 10020"/>
              <a:gd name="connsiteY15" fmla="*/ 7421 h 10033"/>
              <a:gd name="connsiteX16" fmla="*/ 7073 w 10020"/>
              <a:gd name="connsiteY16" fmla="*/ 7567 h 10033"/>
              <a:gd name="connsiteX17" fmla="*/ 6926 w 10020"/>
              <a:gd name="connsiteY17" fmla="*/ 7716 h 10033"/>
              <a:gd name="connsiteX18" fmla="*/ 6768 w 10020"/>
              <a:gd name="connsiteY18" fmla="*/ 7876 h 10033"/>
              <a:gd name="connsiteX19" fmla="*/ 6599 w 10020"/>
              <a:gd name="connsiteY19" fmla="*/ 8038 h 10033"/>
              <a:gd name="connsiteX20" fmla="*/ 6419 w 10020"/>
              <a:gd name="connsiteY20" fmla="*/ 8211 h 10033"/>
              <a:gd name="connsiteX21" fmla="*/ 6229 w 10020"/>
              <a:gd name="connsiteY21" fmla="*/ 8385 h 10033"/>
              <a:gd name="connsiteX22" fmla="*/ 6031 w 10020"/>
              <a:gd name="connsiteY22" fmla="*/ 8560 h 10033"/>
              <a:gd name="connsiteX23" fmla="*/ 5821 w 10020"/>
              <a:gd name="connsiteY23" fmla="*/ 8736 h 10033"/>
              <a:gd name="connsiteX24" fmla="*/ 5603 w 10020"/>
              <a:gd name="connsiteY24" fmla="*/ 8912 h 10033"/>
              <a:gd name="connsiteX25" fmla="*/ 5373 w 10020"/>
              <a:gd name="connsiteY25" fmla="*/ 9089 h 10033"/>
              <a:gd name="connsiteX26" fmla="*/ 5134 w 10020"/>
              <a:gd name="connsiteY26" fmla="*/ 9263 h 10033"/>
              <a:gd name="connsiteX27" fmla="*/ 4887 w 10020"/>
              <a:gd name="connsiteY27" fmla="*/ 9438 h 10033"/>
              <a:gd name="connsiteX28" fmla="*/ 4630 w 10020"/>
              <a:gd name="connsiteY28" fmla="*/ 9606 h 10033"/>
              <a:gd name="connsiteX29" fmla="*/ 4364 w 10020"/>
              <a:gd name="connsiteY29" fmla="*/ 9773 h 10033"/>
              <a:gd name="connsiteX30" fmla="*/ 4037 w 10020"/>
              <a:gd name="connsiteY30" fmla="*/ 9966 h 10033"/>
              <a:gd name="connsiteX31" fmla="*/ 3520 w 10020"/>
              <a:gd name="connsiteY31" fmla="*/ 9966 h 10033"/>
              <a:gd name="connsiteX32" fmla="*/ 0 w 10020"/>
              <a:gd name="connsiteY32" fmla="*/ 9966 h 10033"/>
              <a:gd name="connsiteX33" fmla="*/ 20 w 10020"/>
              <a:gd name="connsiteY33" fmla="*/ 7207 h 10033"/>
              <a:gd name="connsiteX34" fmla="*/ 205 w 10020"/>
              <a:gd name="connsiteY34" fmla="*/ 7175 h 10033"/>
              <a:gd name="connsiteX35" fmla="*/ 586 w 10020"/>
              <a:gd name="connsiteY35" fmla="*/ 7119 h 10033"/>
              <a:gd name="connsiteX36" fmla="*/ 965 w 10020"/>
              <a:gd name="connsiteY36" fmla="*/ 7061 h 10033"/>
              <a:gd name="connsiteX37" fmla="*/ 1338 w 10020"/>
              <a:gd name="connsiteY37" fmla="*/ 6979 h 10033"/>
              <a:gd name="connsiteX38" fmla="*/ 1704 w 10020"/>
              <a:gd name="connsiteY38" fmla="*/ 6885 h 10033"/>
              <a:gd name="connsiteX39" fmla="*/ 2065 w 10020"/>
              <a:gd name="connsiteY39" fmla="*/ 6779 h 10033"/>
              <a:gd name="connsiteX40" fmla="*/ 2422 w 10020"/>
              <a:gd name="connsiteY40" fmla="*/ 6652 h 10033"/>
              <a:gd name="connsiteX41" fmla="*/ 2770 w 10020"/>
              <a:gd name="connsiteY41" fmla="*/ 6509 h 10033"/>
              <a:gd name="connsiteX42" fmla="*/ 3112 w 10020"/>
              <a:gd name="connsiteY42" fmla="*/ 6351 h 10033"/>
              <a:gd name="connsiteX43" fmla="*/ 3447 w 10020"/>
              <a:gd name="connsiteY43" fmla="*/ 6178 h 10033"/>
              <a:gd name="connsiteX44" fmla="*/ 3774 w 10020"/>
              <a:gd name="connsiteY44" fmla="*/ 5982 h 10033"/>
              <a:gd name="connsiteX45" fmla="*/ 4095 w 10020"/>
              <a:gd name="connsiteY45" fmla="*/ 5774 h 10033"/>
              <a:gd name="connsiteX46" fmla="*/ 4406 w 10020"/>
              <a:gd name="connsiteY46" fmla="*/ 5548 h 10033"/>
              <a:gd name="connsiteX47" fmla="*/ 4707 w 10020"/>
              <a:gd name="connsiteY47" fmla="*/ 5305 h 10033"/>
              <a:gd name="connsiteX48" fmla="*/ 5004 w 10020"/>
              <a:gd name="connsiteY48" fmla="*/ 5045 h 10033"/>
              <a:gd name="connsiteX49" fmla="*/ 5289 w 10020"/>
              <a:gd name="connsiteY49" fmla="*/ 4766 h 10033"/>
              <a:gd name="connsiteX50" fmla="*/ 5562 w 10020"/>
              <a:gd name="connsiteY50" fmla="*/ 4469 h 10033"/>
              <a:gd name="connsiteX51" fmla="*/ 5829 w 10020"/>
              <a:gd name="connsiteY51" fmla="*/ 4151 h 10033"/>
              <a:gd name="connsiteX52" fmla="*/ 6083 w 10020"/>
              <a:gd name="connsiteY52" fmla="*/ 3811 h 10033"/>
              <a:gd name="connsiteX53" fmla="*/ 6325 w 10020"/>
              <a:gd name="connsiteY53" fmla="*/ 3458 h 10033"/>
              <a:gd name="connsiteX54" fmla="*/ 6561 w 10020"/>
              <a:gd name="connsiteY54" fmla="*/ 3089 h 10033"/>
              <a:gd name="connsiteX55" fmla="*/ 4082 w 10020"/>
              <a:gd name="connsiteY55" fmla="*/ 3089 h 10033"/>
              <a:gd name="connsiteX56" fmla="*/ 4082 w 10020"/>
              <a:gd name="connsiteY56" fmla="*/ 0 h 10033"/>
              <a:gd name="connsiteX0" fmla="*/ 4082 w 10020"/>
              <a:gd name="connsiteY0" fmla="*/ 0 h 9966"/>
              <a:gd name="connsiteX1" fmla="*/ 10020 w 10020"/>
              <a:gd name="connsiteY1" fmla="*/ 0 h 9966"/>
              <a:gd name="connsiteX2" fmla="*/ 10020 w 10020"/>
              <a:gd name="connsiteY2" fmla="*/ 9965 h 9966"/>
              <a:gd name="connsiteX3" fmla="*/ 7952 w 10020"/>
              <a:gd name="connsiteY3" fmla="*/ 9965 h 9966"/>
              <a:gd name="connsiteX4" fmla="*/ 7952 w 10020"/>
              <a:gd name="connsiteY4" fmla="*/ 6528 h 9966"/>
              <a:gd name="connsiteX5" fmla="*/ 7946 w 10020"/>
              <a:gd name="connsiteY5" fmla="*/ 6537 h 9966"/>
              <a:gd name="connsiteX6" fmla="*/ 7926 w 10020"/>
              <a:gd name="connsiteY6" fmla="*/ 6558 h 9966"/>
              <a:gd name="connsiteX7" fmla="*/ 7895 w 10020"/>
              <a:gd name="connsiteY7" fmla="*/ 6600 h 9966"/>
              <a:gd name="connsiteX8" fmla="*/ 7853 w 10020"/>
              <a:gd name="connsiteY8" fmla="*/ 6664 h 9966"/>
              <a:gd name="connsiteX9" fmla="*/ 7796 w 10020"/>
              <a:gd name="connsiteY9" fmla="*/ 6734 h 9966"/>
              <a:gd name="connsiteX10" fmla="*/ 7728 w 10020"/>
              <a:gd name="connsiteY10" fmla="*/ 6817 h 9966"/>
              <a:gd name="connsiteX11" fmla="*/ 7648 w 10020"/>
              <a:gd name="connsiteY11" fmla="*/ 6918 h 9966"/>
              <a:gd name="connsiteX12" fmla="*/ 7555 w 10020"/>
              <a:gd name="connsiteY12" fmla="*/ 7026 h 9966"/>
              <a:gd name="connsiteX13" fmla="*/ 7451 w 10020"/>
              <a:gd name="connsiteY13" fmla="*/ 7147 h 9966"/>
              <a:gd name="connsiteX14" fmla="*/ 7336 w 10020"/>
              <a:gd name="connsiteY14" fmla="*/ 7277 h 9966"/>
              <a:gd name="connsiteX15" fmla="*/ 7211 w 10020"/>
              <a:gd name="connsiteY15" fmla="*/ 7421 h 9966"/>
              <a:gd name="connsiteX16" fmla="*/ 7073 w 10020"/>
              <a:gd name="connsiteY16" fmla="*/ 7567 h 9966"/>
              <a:gd name="connsiteX17" fmla="*/ 6926 w 10020"/>
              <a:gd name="connsiteY17" fmla="*/ 7716 h 9966"/>
              <a:gd name="connsiteX18" fmla="*/ 6768 w 10020"/>
              <a:gd name="connsiteY18" fmla="*/ 7876 h 9966"/>
              <a:gd name="connsiteX19" fmla="*/ 6599 w 10020"/>
              <a:gd name="connsiteY19" fmla="*/ 8038 h 9966"/>
              <a:gd name="connsiteX20" fmla="*/ 6419 w 10020"/>
              <a:gd name="connsiteY20" fmla="*/ 8211 h 9966"/>
              <a:gd name="connsiteX21" fmla="*/ 6229 w 10020"/>
              <a:gd name="connsiteY21" fmla="*/ 8385 h 9966"/>
              <a:gd name="connsiteX22" fmla="*/ 6031 w 10020"/>
              <a:gd name="connsiteY22" fmla="*/ 8560 h 9966"/>
              <a:gd name="connsiteX23" fmla="*/ 5821 w 10020"/>
              <a:gd name="connsiteY23" fmla="*/ 8736 h 9966"/>
              <a:gd name="connsiteX24" fmla="*/ 5603 w 10020"/>
              <a:gd name="connsiteY24" fmla="*/ 8912 h 9966"/>
              <a:gd name="connsiteX25" fmla="*/ 5373 w 10020"/>
              <a:gd name="connsiteY25" fmla="*/ 9089 h 9966"/>
              <a:gd name="connsiteX26" fmla="*/ 5134 w 10020"/>
              <a:gd name="connsiteY26" fmla="*/ 9263 h 9966"/>
              <a:gd name="connsiteX27" fmla="*/ 4887 w 10020"/>
              <a:gd name="connsiteY27" fmla="*/ 9438 h 9966"/>
              <a:gd name="connsiteX28" fmla="*/ 4630 w 10020"/>
              <a:gd name="connsiteY28" fmla="*/ 9606 h 9966"/>
              <a:gd name="connsiteX29" fmla="*/ 4364 w 10020"/>
              <a:gd name="connsiteY29" fmla="*/ 9773 h 9966"/>
              <a:gd name="connsiteX30" fmla="*/ 4037 w 10020"/>
              <a:gd name="connsiteY30" fmla="*/ 9966 h 9966"/>
              <a:gd name="connsiteX31" fmla="*/ 3520 w 10020"/>
              <a:gd name="connsiteY31" fmla="*/ 9966 h 9966"/>
              <a:gd name="connsiteX32" fmla="*/ 0 w 10020"/>
              <a:gd name="connsiteY32" fmla="*/ 9966 h 9966"/>
              <a:gd name="connsiteX33" fmla="*/ 20 w 10020"/>
              <a:gd name="connsiteY33" fmla="*/ 7207 h 9966"/>
              <a:gd name="connsiteX34" fmla="*/ 205 w 10020"/>
              <a:gd name="connsiteY34" fmla="*/ 7175 h 9966"/>
              <a:gd name="connsiteX35" fmla="*/ 586 w 10020"/>
              <a:gd name="connsiteY35" fmla="*/ 7119 h 9966"/>
              <a:gd name="connsiteX36" fmla="*/ 965 w 10020"/>
              <a:gd name="connsiteY36" fmla="*/ 7061 h 9966"/>
              <a:gd name="connsiteX37" fmla="*/ 1338 w 10020"/>
              <a:gd name="connsiteY37" fmla="*/ 6979 h 9966"/>
              <a:gd name="connsiteX38" fmla="*/ 1704 w 10020"/>
              <a:gd name="connsiteY38" fmla="*/ 6885 h 9966"/>
              <a:gd name="connsiteX39" fmla="*/ 2065 w 10020"/>
              <a:gd name="connsiteY39" fmla="*/ 6779 h 9966"/>
              <a:gd name="connsiteX40" fmla="*/ 2422 w 10020"/>
              <a:gd name="connsiteY40" fmla="*/ 6652 h 9966"/>
              <a:gd name="connsiteX41" fmla="*/ 2770 w 10020"/>
              <a:gd name="connsiteY41" fmla="*/ 6509 h 9966"/>
              <a:gd name="connsiteX42" fmla="*/ 3112 w 10020"/>
              <a:gd name="connsiteY42" fmla="*/ 6351 h 9966"/>
              <a:gd name="connsiteX43" fmla="*/ 3447 w 10020"/>
              <a:gd name="connsiteY43" fmla="*/ 6178 h 9966"/>
              <a:gd name="connsiteX44" fmla="*/ 3774 w 10020"/>
              <a:gd name="connsiteY44" fmla="*/ 5982 h 9966"/>
              <a:gd name="connsiteX45" fmla="*/ 4095 w 10020"/>
              <a:gd name="connsiteY45" fmla="*/ 5774 h 9966"/>
              <a:gd name="connsiteX46" fmla="*/ 4406 w 10020"/>
              <a:gd name="connsiteY46" fmla="*/ 5548 h 9966"/>
              <a:gd name="connsiteX47" fmla="*/ 4707 w 10020"/>
              <a:gd name="connsiteY47" fmla="*/ 5305 h 9966"/>
              <a:gd name="connsiteX48" fmla="*/ 5004 w 10020"/>
              <a:gd name="connsiteY48" fmla="*/ 5045 h 9966"/>
              <a:gd name="connsiteX49" fmla="*/ 5289 w 10020"/>
              <a:gd name="connsiteY49" fmla="*/ 4766 h 9966"/>
              <a:gd name="connsiteX50" fmla="*/ 5562 w 10020"/>
              <a:gd name="connsiteY50" fmla="*/ 4469 h 9966"/>
              <a:gd name="connsiteX51" fmla="*/ 5829 w 10020"/>
              <a:gd name="connsiteY51" fmla="*/ 4151 h 9966"/>
              <a:gd name="connsiteX52" fmla="*/ 6083 w 10020"/>
              <a:gd name="connsiteY52" fmla="*/ 3811 h 9966"/>
              <a:gd name="connsiteX53" fmla="*/ 6325 w 10020"/>
              <a:gd name="connsiteY53" fmla="*/ 3458 h 9966"/>
              <a:gd name="connsiteX54" fmla="*/ 6561 w 10020"/>
              <a:gd name="connsiteY54" fmla="*/ 3089 h 9966"/>
              <a:gd name="connsiteX55" fmla="*/ 4082 w 10020"/>
              <a:gd name="connsiteY55" fmla="*/ 3089 h 9966"/>
              <a:gd name="connsiteX56" fmla="*/ 4082 w 10020"/>
              <a:gd name="connsiteY56" fmla="*/ 0 h 9966"/>
              <a:gd name="connsiteX0" fmla="*/ 4074 w 10000"/>
              <a:gd name="connsiteY0" fmla="*/ 0 h 10000"/>
              <a:gd name="connsiteX1" fmla="*/ 10000 w 10000"/>
              <a:gd name="connsiteY1" fmla="*/ 0 h 10000"/>
              <a:gd name="connsiteX2" fmla="*/ 10000 w 10000"/>
              <a:gd name="connsiteY2" fmla="*/ 9999 h 10000"/>
              <a:gd name="connsiteX3" fmla="*/ 7936 w 10000"/>
              <a:gd name="connsiteY3" fmla="*/ 9999 h 10000"/>
              <a:gd name="connsiteX4" fmla="*/ 7936 w 10000"/>
              <a:gd name="connsiteY4" fmla="*/ 6550 h 10000"/>
              <a:gd name="connsiteX5" fmla="*/ 7930 w 10000"/>
              <a:gd name="connsiteY5" fmla="*/ 6559 h 10000"/>
              <a:gd name="connsiteX6" fmla="*/ 7910 w 10000"/>
              <a:gd name="connsiteY6" fmla="*/ 6580 h 10000"/>
              <a:gd name="connsiteX7" fmla="*/ 7879 w 10000"/>
              <a:gd name="connsiteY7" fmla="*/ 6623 h 10000"/>
              <a:gd name="connsiteX8" fmla="*/ 7837 w 10000"/>
              <a:gd name="connsiteY8" fmla="*/ 6687 h 10000"/>
              <a:gd name="connsiteX9" fmla="*/ 7780 w 10000"/>
              <a:gd name="connsiteY9" fmla="*/ 6757 h 10000"/>
              <a:gd name="connsiteX10" fmla="*/ 7713 w 10000"/>
              <a:gd name="connsiteY10" fmla="*/ 6840 h 10000"/>
              <a:gd name="connsiteX11" fmla="*/ 7633 w 10000"/>
              <a:gd name="connsiteY11" fmla="*/ 6942 h 10000"/>
              <a:gd name="connsiteX12" fmla="*/ 7540 w 10000"/>
              <a:gd name="connsiteY12" fmla="*/ 7050 h 10000"/>
              <a:gd name="connsiteX13" fmla="*/ 7436 w 10000"/>
              <a:gd name="connsiteY13" fmla="*/ 7171 h 10000"/>
              <a:gd name="connsiteX14" fmla="*/ 7321 w 10000"/>
              <a:gd name="connsiteY14" fmla="*/ 7302 h 10000"/>
              <a:gd name="connsiteX15" fmla="*/ 7197 w 10000"/>
              <a:gd name="connsiteY15" fmla="*/ 7446 h 10000"/>
              <a:gd name="connsiteX16" fmla="*/ 7059 w 10000"/>
              <a:gd name="connsiteY16" fmla="*/ 7593 h 10000"/>
              <a:gd name="connsiteX17" fmla="*/ 6912 w 10000"/>
              <a:gd name="connsiteY17" fmla="*/ 7742 h 10000"/>
              <a:gd name="connsiteX18" fmla="*/ 6754 w 10000"/>
              <a:gd name="connsiteY18" fmla="*/ 7903 h 10000"/>
              <a:gd name="connsiteX19" fmla="*/ 6586 w 10000"/>
              <a:gd name="connsiteY19" fmla="*/ 8065 h 10000"/>
              <a:gd name="connsiteX20" fmla="*/ 6406 w 10000"/>
              <a:gd name="connsiteY20" fmla="*/ 8239 h 10000"/>
              <a:gd name="connsiteX21" fmla="*/ 6217 w 10000"/>
              <a:gd name="connsiteY21" fmla="*/ 8414 h 10000"/>
              <a:gd name="connsiteX22" fmla="*/ 6019 w 10000"/>
              <a:gd name="connsiteY22" fmla="*/ 8589 h 10000"/>
              <a:gd name="connsiteX23" fmla="*/ 5809 w 10000"/>
              <a:gd name="connsiteY23" fmla="*/ 8766 h 10000"/>
              <a:gd name="connsiteX24" fmla="*/ 5592 w 10000"/>
              <a:gd name="connsiteY24" fmla="*/ 8942 h 10000"/>
              <a:gd name="connsiteX25" fmla="*/ 5362 w 10000"/>
              <a:gd name="connsiteY25" fmla="*/ 9120 h 10000"/>
              <a:gd name="connsiteX26" fmla="*/ 5124 w 10000"/>
              <a:gd name="connsiteY26" fmla="*/ 9295 h 10000"/>
              <a:gd name="connsiteX27" fmla="*/ 4877 w 10000"/>
              <a:gd name="connsiteY27" fmla="*/ 9470 h 10000"/>
              <a:gd name="connsiteX28" fmla="*/ 4621 w 10000"/>
              <a:gd name="connsiteY28" fmla="*/ 9639 h 10000"/>
              <a:gd name="connsiteX29" fmla="*/ 4355 w 10000"/>
              <a:gd name="connsiteY29" fmla="*/ 9806 h 10000"/>
              <a:gd name="connsiteX30" fmla="*/ 4073 w 10000"/>
              <a:gd name="connsiteY30" fmla="*/ 10000 h 10000"/>
              <a:gd name="connsiteX31" fmla="*/ 3513 w 10000"/>
              <a:gd name="connsiteY31" fmla="*/ 10000 h 10000"/>
              <a:gd name="connsiteX32" fmla="*/ 0 w 10000"/>
              <a:gd name="connsiteY32" fmla="*/ 10000 h 10000"/>
              <a:gd name="connsiteX33" fmla="*/ 20 w 10000"/>
              <a:gd name="connsiteY33" fmla="*/ 7232 h 10000"/>
              <a:gd name="connsiteX34" fmla="*/ 205 w 10000"/>
              <a:gd name="connsiteY34" fmla="*/ 7199 h 10000"/>
              <a:gd name="connsiteX35" fmla="*/ 585 w 10000"/>
              <a:gd name="connsiteY35" fmla="*/ 7143 h 10000"/>
              <a:gd name="connsiteX36" fmla="*/ 963 w 10000"/>
              <a:gd name="connsiteY36" fmla="*/ 7085 h 10000"/>
              <a:gd name="connsiteX37" fmla="*/ 1335 w 10000"/>
              <a:gd name="connsiteY37" fmla="*/ 7003 h 10000"/>
              <a:gd name="connsiteX38" fmla="*/ 1701 w 10000"/>
              <a:gd name="connsiteY38" fmla="*/ 6908 h 10000"/>
              <a:gd name="connsiteX39" fmla="*/ 2061 w 10000"/>
              <a:gd name="connsiteY39" fmla="*/ 6802 h 10000"/>
              <a:gd name="connsiteX40" fmla="*/ 2417 w 10000"/>
              <a:gd name="connsiteY40" fmla="*/ 6675 h 10000"/>
              <a:gd name="connsiteX41" fmla="*/ 2764 w 10000"/>
              <a:gd name="connsiteY41" fmla="*/ 6531 h 10000"/>
              <a:gd name="connsiteX42" fmla="*/ 3106 w 10000"/>
              <a:gd name="connsiteY42" fmla="*/ 6373 h 10000"/>
              <a:gd name="connsiteX43" fmla="*/ 3440 w 10000"/>
              <a:gd name="connsiteY43" fmla="*/ 6199 h 10000"/>
              <a:gd name="connsiteX44" fmla="*/ 3766 w 10000"/>
              <a:gd name="connsiteY44" fmla="*/ 6002 h 10000"/>
              <a:gd name="connsiteX45" fmla="*/ 4087 w 10000"/>
              <a:gd name="connsiteY45" fmla="*/ 5794 h 10000"/>
              <a:gd name="connsiteX46" fmla="*/ 4397 w 10000"/>
              <a:gd name="connsiteY46" fmla="*/ 5567 h 10000"/>
              <a:gd name="connsiteX47" fmla="*/ 4698 w 10000"/>
              <a:gd name="connsiteY47" fmla="*/ 5323 h 10000"/>
              <a:gd name="connsiteX48" fmla="*/ 4994 w 10000"/>
              <a:gd name="connsiteY48" fmla="*/ 5062 h 10000"/>
              <a:gd name="connsiteX49" fmla="*/ 5278 w 10000"/>
              <a:gd name="connsiteY49" fmla="*/ 4782 h 10000"/>
              <a:gd name="connsiteX50" fmla="*/ 5551 w 10000"/>
              <a:gd name="connsiteY50" fmla="*/ 4484 h 10000"/>
              <a:gd name="connsiteX51" fmla="*/ 5817 w 10000"/>
              <a:gd name="connsiteY51" fmla="*/ 4165 h 10000"/>
              <a:gd name="connsiteX52" fmla="*/ 6071 w 10000"/>
              <a:gd name="connsiteY52" fmla="*/ 3824 h 10000"/>
              <a:gd name="connsiteX53" fmla="*/ 6312 w 10000"/>
              <a:gd name="connsiteY53" fmla="*/ 3470 h 10000"/>
              <a:gd name="connsiteX54" fmla="*/ 6548 w 10000"/>
              <a:gd name="connsiteY54" fmla="*/ 3100 h 10000"/>
              <a:gd name="connsiteX55" fmla="*/ 4074 w 10000"/>
              <a:gd name="connsiteY55" fmla="*/ 3100 h 10000"/>
              <a:gd name="connsiteX56" fmla="*/ 4074 w 10000"/>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2 w 10007"/>
              <a:gd name="connsiteY34" fmla="*/ 7199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5 w 10007"/>
              <a:gd name="connsiteY34" fmla="*/ 7215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362 w 10007"/>
              <a:gd name="connsiteY28" fmla="*/ 9806 h 10000"/>
              <a:gd name="connsiteX29" fmla="*/ 4080 w 10007"/>
              <a:gd name="connsiteY29" fmla="*/ 10000 h 10000"/>
              <a:gd name="connsiteX30" fmla="*/ 3520 w 10007"/>
              <a:gd name="connsiteY30" fmla="*/ 10000 h 10000"/>
              <a:gd name="connsiteX31" fmla="*/ 7 w 10007"/>
              <a:gd name="connsiteY31" fmla="*/ 10000 h 10000"/>
              <a:gd name="connsiteX32" fmla="*/ 7 w 10007"/>
              <a:gd name="connsiteY32" fmla="*/ 7232 h 10000"/>
              <a:gd name="connsiteX33" fmla="*/ 592 w 10007"/>
              <a:gd name="connsiteY33" fmla="*/ 7143 h 10000"/>
              <a:gd name="connsiteX34" fmla="*/ 970 w 10007"/>
              <a:gd name="connsiteY34" fmla="*/ 7085 h 10000"/>
              <a:gd name="connsiteX35" fmla="*/ 1342 w 10007"/>
              <a:gd name="connsiteY35" fmla="*/ 7003 h 10000"/>
              <a:gd name="connsiteX36" fmla="*/ 1708 w 10007"/>
              <a:gd name="connsiteY36" fmla="*/ 6908 h 10000"/>
              <a:gd name="connsiteX37" fmla="*/ 2068 w 10007"/>
              <a:gd name="connsiteY37" fmla="*/ 6802 h 10000"/>
              <a:gd name="connsiteX38" fmla="*/ 2424 w 10007"/>
              <a:gd name="connsiteY38" fmla="*/ 6675 h 10000"/>
              <a:gd name="connsiteX39" fmla="*/ 2771 w 10007"/>
              <a:gd name="connsiteY39" fmla="*/ 6531 h 10000"/>
              <a:gd name="connsiteX40" fmla="*/ 3113 w 10007"/>
              <a:gd name="connsiteY40" fmla="*/ 6373 h 10000"/>
              <a:gd name="connsiteX41" fmla="*/ 3447 w 10007"/>
              <a:gd name="connsiteY41" fmla="*/ 6199 h 10000"/>
              <a:gd name="connsiteX42" fmla="*/ 3773 w 10007"/>
              <a:gd name="connsiteY42" fmla="*/ 6002 h 10000"/>
              <a:gd name="connsiteX43" fmla="*/ 4094 w 10007"/>
              <a:gd name="connsiteY43" fmla="*/ 5794 h 10000"/>
              <a:gd name="connsiteX44" fmla="*/ 4404 w 10007"/>
              <a:gd name="connsiteY44" fmla="*/ 5567 h 10000"/>
              <a:gd name="connsiteX45" fmla="*/ 4705 w 10007"/>
              <a:gd name="connsiteY45" fmla="*/ 5323 h 10000"/>
              <a:gd name="connsiteX46" fmla="*/ 5001 w 10007"/>
              <a:gd name="connsiteY46" fmla="*/ 5062 h 10000"/>
              <a:gd name="connsiteX47" fmla="*/ 5285 w 10007"/>
              <a:gd name="connsiteY47" fmla="*/ 4782 h 10000"/>
              <a:gd name="connsiteX48" fmla="*/ 5558 w 10007"/>
              <a:gd name="connsiteY48" fmla="*/ 4484 h 10000"/>
              <a:gd name="connsiteX49" fmla="*/ 5824 w 10007"/>
              <a:gd name="connsiteY49" fmla="*/ 4165 h 10000"/>
              <a:gd name="connsiteX50" fmla="*/ 6078 w 10007"/>
              <a:gd name="connsiteY50" fmla="*/ 3824 h 10000"/>
              <a:gd name="connsiteX51" fmla="*/ 6319 w 10007"/>
              <a:gd name="connsiteY51" fmla="*/ 3470 h 10000"/>
              <a:gd name="connsiteX52" fmla="*/ 6555 w 10007"/>
              <a:gd name="connsiteY52" fmla="*/ 3100 h 10000"/>
              <a:gd name="connsiteX53" fmla="*/ 4081 w 10007"/>
              <a:gd name="connsiteY53" fmla="*/ 3100 h 10000"/>
              <a:gd name="connsiteX54" fmla="*/ 4081 w 10007"/>
              <a:gd name="connsiteY54"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080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107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007" h="10000">
                <a:moveTo>
                  <a:pt x="4081" y="0"/>
                </a:moveTo>
                <a:lnTo>
                  <a:pt x="10007" y="0"/>
                </a:lnTo>
                <a:lnTo>
                  <a:pt x="10007" y="9999"/>
                </a:lnTo>
                <a:lnTo>
                  <a:pt x="7943" y="9999"/>
                </a:lnTo>
                <a:lnTo>
                  <a:pt x="7943" y="6550"/>
                </a:lnTo>
                <a:lnTo>
                  <a:pt x="7937" y="6559"/>
                </a:lnTo>
                <a:cubicBezTo>
                  <a:pt x="7931" y="6566"/>
                  <a:pt x="7923" y="6573"/>
                  <a:pt x="7917" y="6580"/>
                </a:cubicBezTo>
                <a:cubicBezTo>
                  <a:pt x="7906" y="6596"/>
                  <a:pt x="7897" y="6609"/>
                  <a:pt x="7886" y="6623"/>
                </a:cubicBezTo>
                <a:cubicBezTo>
                  <a:pt x="7872" y="6645"/>
                  <a:pt x="7858" y="6665"/>
                  <a:pt x="7844" y="6687"/>
                </a:cubicBezTo>
                <a:cubicBezTo>
                  <a:pt x="7825" y="6710"/>
                  <a:pt x="7806" y="6734"/>
                  <a:pt x="7787" y="6757"/>
                </a:cubicBezTo>
                <a:cubicBezTo>
                  <a:pt x="7764" y="6787"/>
                  <a:pt x="7742" y="6813"/>
                  <a:pt x="7720" y="6840"/>
                </a:cubicBezTo>
                <a:cubicBezTo>
                  <a:pt x="7693" y="6874"/>
                  <a:pt x="7667" y="6908"/>
                  <a:pt x="7640" y="6942"/>
                </a:cubicBezTo>
                <a:cubicBezTo>
                  <a:pt x="7610" y="6978"/>
                  <a:pt x="7578" y="7012"/>
                  <a:pt x="7547" y="7050"/>
                </a:cubicBezTo>
                <a:cubicBezTo>
                  <a:pt x="7512" y="7090"/>
                  <a:pt x="7478" y="7131"/>
                  <a:pt x="7443" y="7171"/>
                </a:cubicBezTo>
                <a:cubicBezTo>
                  <a:pt x="7405" y="7216"/>
                  <a:pt x="7366" y="7259"/>
                  <a:pt x="7328" y="7302"/>
                </a:cubicBezTo>
                <a:cubicBezTo>
                  <a:pt x="7287" y="7352"/>
                  <a:pt x="7245" y="7396"/>
                  <a:pt x="7204" y="7446"/>
                </a:cubicBezTo>
                <a:cubicBezTo>
                  <a:pt x="7158" y="7494"/>
                  <a:pt x="7112" y="7540"/>
                  <a:pt x="7066" y="7593"/>
                </a:cubicBezTo>
                <a:cubicBezTo>
                  <a:pt x="7018" y="7644"/>
                  <a:pt x="6968" y="7692"/>
                  <a:pt x="6919" y="7742"/>
                </a:cubicBezTo>
                <a:lnTo>
                  <a:pt x="6761" y="7903"/>
                </a:lnTo>
                <a:cubicBezTo>
                  <a:pt x="6706" y="7958"/>
                  <a:pt x="6649" y="8010"/>
                  <a:pt x="6593" y="8065"/>
                </a:cubicBezTo>
                <a:cubicBezTo>
                  <a:pt x="6532" y="8123"/>
                  <a:pt x="6473" y="8181"/>
                  <a:pt x="6413" y="8239"/>
                </a:cubicBezTo>
                <a:cubicBezTo>
                  <a:pt x="6349" y="8295"/>
                  <a:pt x="6287" y="8355"/>
                  <a:pt x="6224" y="8414"/>
                </a:cubicBezTo>
                <a:cubicBezTo>
                  <a:pt x="6158" y="8474"/>
                  <a:pt x="6092" y="8532"/>
                  <a:pt x="6026" y="8589"/>
                </a:cubicBezTo>
                <a:lnTo>
                  <a:pt x="5816" y="8766"/>
                </a:lnTo>
                <a:lnTo>
                  <a:pt x="5599" y="8942"/>
                </a:lnTo>
                <a:lnTo>
                  <a:pt x="5369" y="9120"/>
                </a:lnTo>
                <a:lnTo>
                  <a:pt x="5131" y="9295"/>
                </a:lnTo>
                <a:lnTo>
                  <a:pt x="4884" y="9470"/>
                </a:lnTo>
                <a:lnTo>
                  <a:pt x="4107" y="10000"/>
                </a:lnTo>
                <a:cubicBezTo>
                  <a:pt x="3984" y="9998"/>
                  <a:pt x="3696" y="9997"/>
                  <a:pt x="3520" y="10000"/>
                </a:cubicBezTo>
                <a:lnTo>
                  <a:pt x="7" y="10000"/>
                </a:lnTo>
                <a:cubicBezTo>
                  <a:pt x="7" y="9077"/>
                  <a:pt x="0" y="8155"/>
                  <a:pt x="7" y="7232"/>
                </a:cubicBezTo>
                <a:lnTo>
                  <a:pt x="592" y="7143"/>
                </a:lnTo>
                <a:cubicBezTo>
                  <a:pt x="718" y="7121"/>
                  <a:pt x="844" y="7104"/>
                  <a:pt x="970" y="7085"/>
                </a:cubicBezTo>
                <a:lnTo>
                  <a:pt x="1342" y="7003"/>
                </a:lnTo>
                <a:lnTo>
                  <a:pt x="1708" y="6908"/>
                </a:lnTo>
                <a:lnTo>
                  <a:pt x="2068" y="6802"/>
                </a:lnTo>
                <a:lnTo>
                  <a:pt x="2424" y="6675"/>
                </a:lnTo>
                <a:lnTo>
                  <a:pt x="2771" y="6531"/>
                </a:lnTo>
                <a:lnTo>
                  <a:pt x="3113" y="6373"/>
                </a:lnTo>
                <a:lnTo>
                  <a:pt x="3447" y="6199"/>
                </a:lnTo>
                <a:lnTo>
                  <a:pt x="3773" y="6002"/>
                </a:lnTo>
                <a:lnTo>
                  <a:pt x="4094" y="5794"/>
                </a:lnTo>
                <a:lnTo>
                  <a:pt x="4404" y="5567"/>
                </a:lnTo>
                <a:lnTo>
                  <a:pt x="4705" y="5323"/>
                </a:lnTo>
                <a:lnTo>
                  <a:pt x="5001" y="5062"/>
                </a:lnTo>
                <a:lnTo>
                  <a:pt x="5285" y="4782"/>
                </a:lnTo>
                <a:lnTo>
                  <a:pt x="5558" y="4484"/>
                </a:lnTo>
                <a:lnTo>
                  <a:pt x="5824" y="4165"/>
                </a:lnTo>
                <a:lnTo>
                  <a:pt x="6078" y="3824"/>
                </a:lnTo>
                <a:lnTo>
                  <a:pt x="6319" y="3470"/>
                </a:lnTo>
                <a:cubicBezTo>
                  <a:pt x="6398" y="3347"/>
                  <a:pt x="6476" y="3223"/>
                  <a:pt x="6555" y="3100"/>
                </a:cubicBezTo>
                <a:lnTo>
                  <a:pt x="4081" y="3100"/>
                </a:lnTo>
                <a:lnTo>
                  <a:pt x="4081" y="0"/>
                </a:lnTo>
                <a:close/>
              </a:path>
            </a:pathLst>
          </a:custGeom>
          <a:gradFill flip="none" rotWithShape="1">
            <a:gsLst>
              <a:gs pos="0">
                <a:schemeClr val="bg1">
                  <a:lumMod val="85000"/>
                  <a:alpha val="75000"/>
                </a:schemeClr>
              </a:gs>
              <a:gs pos="50000">
                <a:schemeClr val="bg1">
                  <a:lumMod val="95000"/>
                  <a:alpha val="50000"/>
                </a:schemeClr>
              </a:gs>
              <a:gs pos="100000">
                <a:schemeClr val="bg1"/>
              </a:gs>
            </a:gsLst>
            <a:lin ang="10800000" scaled="1"/>
            <a:tileRect/>
          </a:gradFill>
          <a:ln w="0">
            <a:noFill/>
            <a:prstDash val="solid"/>
            <a:round/>
            <a:headEnd/>
            <a:tailEnd/>
          </a:ln>
        </p:spPr>
        <p:txBody>
          <a:bodyPr/>
          <a:lstStyle/>
          <a:p>
            <a:pPr>
              <a:defRPr/>
            </a:pPr>
            <a:endParaRPr lang="en-US">
              <a:latin typeface="Arial" pitchFamily="34" charset="0"/>
              <a:cs typeface="+mn-cs"/>
            </a:endParaRPr>
          </a:p>
        </p:txBody>
      </p:sp>
      <p:sp>
        <p:nvSpPr>
          <p:cNvPr id="5" name="Rectangle 6"/>
          <p:cNvSpPr/>
          <p:nvPr userDrawn="1"/>
        </p:nvSpPr>
        <p:spPr bwMode="auto">
          <a:xfrm>
            <a:off x="0" y="3892550"/>
            <a:ext cx="9144000" cy="2527300"/>
          </a:xfrm>
          <a:prstGeom prst="rect">
            <a:avLst/>
          </a:prstGeom>
          <a:gradFill flip="none" rotWithShape="1">
            <a:gsLst>
              <a:gs pos="0">
                <a:schemeClr val="bg1"/>
              </a:gs>
              <a:gs pos="50000">
                <a:schemeClr val="bg1">
                  <a:alpha val="48000"/>
                </a:schemeClr>
              </a:gs>
              <a:gs pos="100000">
                <a:schemeClr val="bg1">
                  <a:alpha val="0"/>
                </a:schemeClr>
              </a:gs>
            </a:gsLst>
            <a:lin ang="16200000" scaled="1"/>
            <a:tileRect/>
          </a:gra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6" name="Rectangle 9"/>
          <p:cNvSpPr/>
          <p:nvPr userDrawn="1"/>
        </p:nvSpPr>
        <p:spPr bwMode="auto">
          <a:xfrm>
            <a:off x="223838" y="6448108"/>
            <a:ext cx="8686800" cy="182880"/>
          </a:xfrm>
          <a:prstGeom prst="rect">
            <a:avLst/>
          </a:prstGeom>
          <a:gradFill>
            <a:gsLst>
              <a:gs pos="66000">
                <a:srgbClr val="064CB3"/>
              </a:gs>
              <a:gs pos="99000">
                <a:schemeClr val="tx1">
                  <a:alpha val="91000"/>
                </a:schemeClr>
              </a:gs>
            </a:gsLst>
            <a:lin ang="0" scaled="0"/>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2" name="Title 1"/>
          <p:cNvSpPr>
            <a:spLocks noGrp="1"/>
          </p:cNvSpPr>
          <p:nvPr>
            <p:ph type="title"/>
          </p:nvPr>
        </p:nvSpPr>
        <p:spPr>
          <a:xfrm>
            <a:off x="228600" y="5776332"/>
            <a:ext cx="4873083" cy="529372"/>
          </a:xfrm>
        </p:spPr>
        <p:txBody>
          <a:bodyPr/>
          <a:lstStyle>
            <a:lvl1pPr algn="l">
              <a:defRPr sz="2000" b="1">
                <a:solidFill>
                  <a:srgbClr val="043276"/>
                </a:solidFill>
              </a:defRPr>
            </a:lvl1pPr>
          </a:lstStyle>
          <a:p>
            <a:r>
              <a:rPr lang="en-US" dirty="0"/>
              <a:t>Click to edit Master title style</a:t>
            </a:r>
          </a:p>
        </p:txBody>
      </p:sp>
      <p:sp>
        <p:nvSpPr>
          <p:cNvPr id="7" name="Slide Number Placeholder 14"/>
          <p:cNvSpPr>
            <a:spLocks noGrp="1"/>
          </p:cNvSpPr>
          <p:nvPr>
            <p:ph type="sldNum" sz="quarter" idx="10"/>
          </p:nvPr>
        </p:nvSpPr>
        <p:spPr/>
        <p:txBody>
          <a:bodyPr/>
          <a:lstStyle>
            <a:lvl1pPr algn="ctr">
              <a:defRPr sz="800" smtClean="0">
                <a:solidFill>
                  <a:schemeClr val="bg1"/>
                </a:solidFill>
                <a:latin typeface="+mj-lt"/>
              </a:defRPr>
            </a:lvl1pPr>
          </a:lstStyle>
          <a:p>
            <a:pPr>
              <a:defRPr/>
            </a:pPr>
            <a:fld id="{F56B749E-EA84-4109-8E2D-AE4BD6F55C4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 name="Rectangle 24"/>
          <p:cNvSpPr/>
          <p:nvPr/>
        </p:nvSpPr>
        <p:spPr bwMode="auto">
          <a:xfrm flipH="1">
            <a:off x="223838" y="227013"/>
            <a:ext cx="8686800" cy="5805487"/>
          </a:xfrm>
          <a:prstGeom prst="rect">
            <a:avLst/>
          </a:prstGeom>
          <a:gradFill flip="none" rotWithShape="1">
            <a:gsLst>
              <a:gs pos="0">
                <a:schemeClr val="bg1">
                  <a:lumMod val="85000"/>
                  <a:alpha val="43000"/>
                </a:schemeClr>
              </a:gs>
              <a:gs pos="50000">
                <a:schemeClr val="bg1">
                  <a:lumMod val="95000"/>
                  <a:alpha val="45000"/>
                </a:schemeClr>
              </a:gs>
              <a:gs pos="100000">
                <a:schemeClr val="bg1">
                  <a:alpha val="0"/>
                </a:schemeClr>
              </a:gs>
            </a:gsLst>
            <a:lin ang="10800000" scaled="1"/>
            <a:tileRect/>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26" name="Freeform 25"/>
          <p:cNvSpPr>
            <a:spLocks/>
          </p:cNvSpPr>
          <p:nvPr/>
        </p:nvSpPr>
        <p:spPr bwMode="auto">
          <a:xfrm>
            <a:off x="223838" y="227013"/>
            <a:ext cx="8686800" cy="5805487"/>
          </a:xfrm>
          <a:custGeom>
            <a:avLst/>
            <a:gdLst>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9993"/>
              <a:gd name="connsiteX1" fmla="*/ 10000 w 10000"/>
              <a:gd name="connsiteY1" fmla="*/ 0 h 9993"/>
              <a:gd name="connsiteX2" fmla="*/ 10000 w 10000"/>
              <a:gd name="connsiteY2" fmla="*/ 8946 h 9993"/>
              <a:gd name="connsiteX3" fmla="*/ 8048 w 10000"/>
              <a:gd name="connsiteY3" fmla="*/ 8946 h 9993"/>
              <a:gd name="connsiteX4" fmla="*/ 8048 w 10000"/>
              <a:gd name="connsiteY4" fmla="*/ 5859 h 9993"/>
              <a:gd name="connsiteX5" fmla="*/ 8042 w 10000"/>
              <a:gd name="connsiteY5" fmla="*/ 5868 h 9993"/>
              <a:gd name="connsiteX6" fmla="*/ 8023 w 10000"/>
              <a:gd name="connsiteY6" fmla="*/ 5888 h 9993"/>
              <a:gd name="connsiteX7" fmla="*/ 7994 w 10000"/>
              <a:gd name="connsiteY7" fmla="*/ 5926 h 9993"/>
              <a:gd name="connsiteX8" fmla="*/ 7954 w 10000"/>
              <a:gd name="connsiteY8" fmla="*/ 5982 h 9993"/>
              <a:gd name="connsiteX9" fmla="*/ 7900 w 10000"/>
              <a:gd name="connsiteY9" fmla="*/ 6045 h 9993"/>
              <a:gd name="connsiteX10" fmla="*/ 7836 w 10000"/>
              <a:gd name="connsiteY10" fmla="*/ 6120 h 9993"/>
              <a:gd name="connsiteX11" fmla="*/ 7761 w 10000"/>
              <a:gd name="connsiteY11" fmla="*/ 6210 h 9993"/>
              <a:gd name="connsiteX12" fmla="*/ 7673 w 10000"/>
              <a:gd name="connsiteY12" fmla="*/ 6307 h 9993"/>
              <a:gd name="connsiteX13" fmla="*/ 7575 w 10000"/>
              <a:gd name="connsiteY13" fmla="*/ 6418 h 9993"/>
              <a:gd name="connsiteX14" fmla="*/ 7466 w 10000"/>
              <a:gd name="connsiteY14" fmla="*/ 6532 h 9993"/>
              <a:gd name="connsiteX15" fmla="*/ 7348 w 10000"/>
              <a:gd name="connsiteY15" fmla="*/ 6660 h 9993"/>
              <a:gd name="connsiteX16" fmla="*/ 7218 w 10000"/>
              <a:gd name="connsiteY16" fmla="*/ 6791 h 9993"/>
              <a:gd name="connsiteX17" fmla="*/ 7079 w 10000"/>
              <a:gd name="connsiteY17" fmla="*/ 6927 h 9993"/>
              <a:gd name="connsiteX18" fmla="*/ 6930 w 10000"/>
              <a:gd name="connsiteY18" fmla="*/ 7070 h 9993"/>
              <a:gd name="connsiteX19" fmla="*/ 6770 w 10000"/>
              <a:gd name="connsiteY19" fmla="*/ 7217 h 9993"/>
              <a:gd name="connsiteX20" fmla="*/ 6600 w 10000"/>
              <a:gd name="connsiteY20" fmla="*/ 7370 h 9993"/>
              <a:gd name="connsiteX21" fmla="*/ 6421 w 10000"/>
              <a:gd name="connsiteY21" fmla="*/ 7527 h 9993"/>
              <a:gd name="connsiteX22" fmla="*/ 6234 w 10000"/>
              <a:gd name="connsiteY22" fmla="*/ 7685 h 9993"/>
              <a:gd name="connsiteX23" fmla="*/ 6036 w 10000"/>
              <a:gd name="connsiteY23" fmla="*/ 7842 h 9993"/>
              <a:gd name="connsiteX24" fmla="*/ 5830 w 10000"/>
              <a:gd name="connsiteY24" fmla="*/ 8002 h 9993"/>
              <a:gd name="connsiteX25" fmla="*/ 5613 w 10000"/>
              <a:gd name="connsiteY25" fmla="*/ 8159 h 9993"/>
              <a:gd name="connsiteX26" fmla="*/ 5387 w 10000"/>
              <a:gd name="connsiteY26" fmla="*/ 8314 h 9993"/>
              <a:gd name="connsiteX27" fmla="*/ 5154 w 10000"/>
              <a:gd name="connsiteY27" fmla="*/ 8472 h 9993"/>
              <a:gd name="connsiteX28" fmla="*/ 4911 w 10000"/>
              <a:gd name="connsiteY28" fmla="*/ 8624 h 9993"/>
              <a:gd name="connsiteX29" fmla="*/ 4660 w 10000"/>
              <a:gd name="connsiteY29" fmla="*/ 8772 h 9993"/>
              <a:gd name="connsiteX30" fmla="*/ 4403 w 10000"/>
              <a:gd name="connsiteY30" fmla="*/ 8917 h 9993"/>
              <a:gd name="connsiteX31" fmla="*/ 4136 w 10000"/>
              <a:gd name="connsiteY31" fmla="*/ 9055 h 9993"/>
              <a:gd name="connsiteX32" fmla="*/ 3860 w 10000"/>
              <a:gd name="connsiteY32" fmla="*/ 9189 h 9993"/>
              <a:gd name="connsiteX33" fmla="*/ 3579 w 10000"/>
              <a:gd name="connsiteY33" fmla="*/ 9315 h 9993"/>
              <a:gd name="connsiteX34" fmla="*/ 3287 w 10000"/>
              <a:gd name="connsiteY34" fmla="*/ 9433 h 9993"/>
              <a:gd name="connsiteX35" fmla="*/ 2990 w 10000"/>
              <a:gd name="connsiteY35" fmla="*/ 9545 h 9993"/>
              <a:gd name="connsiteX36" fmla="*/ 2685 w 10000"/>
              <a:gd name="connsiteY36" fmla="*/ 9642 h 9993"/>
              <a:gd name="connsiteX37" fmla="*/ 2372 w 10000"/>
              <a:gd name="connsiteY37" fmla="*/ 9731 h 9993"/>
              <a:gd name="connsiteX38" fmla="*/ 2055 w 10000"/>
              <a:gd name="connsiteY38" fmla="*/ 9811 h 9993"/>
              <a:gd name="connsiteX39" fmla="*/ 1727 w 10000"/>
              <a:gd name="connsiteY39" fmla="*/ 9874 h 9993"/>
              <a:gd name="connsiteX40" fmla="*/ 1394 w 10000"/>
              <a:gd name="connsiteY40" fmla="*/ 9930 h 9993"/>
              <a:gd name="connsiteX41" fmla="*/ 1055 w 10000"/>
              <a:gd name="connsiteY41" fmla="*/ 9969 h 9993"/>
              <a:gd name="connsiteX42" fmla="*/ 710 w 10000"/>
              <a:gd name="connsiteY42" fmla="*/ 9993 h 9993"/>
              <a:gd name="connsiteX43" fmla="*/ 0 w 10000"/>
              <a:gd name="connsiteY43" fmla="*/ 8964 h 9993"/>
              <a:gd name="connsiteX44" fmla="*/ 0 w 10000"/>
              <a:gd name="connsiteY44" fmla="*/ 6486 h 9993"/>
              <a:gd name="connsiteX45" fmla="*/ 370 w 10000"/>
              <a:gd name="connsiteY45" fmla="*/ 6469 h 9993"/>
              <a:gd name="connsiteX46" fmla="*/ 734 w 10000"/>
              <a:gd name="connsiteY46" fmla="*/ 6440 h 9993"/>
              <a:gd name="connsiteX47" fmla="*/ 1093 w 10000"/>
              <a:gd name="connsiteY47" fmla="*/ 6391 h 9993"/>
              <a:gd name="connsiteX48" fmla="*/ 1451 w 10000"/>
              <a:gd name="connsiteY48" fmla="*/ 6338 h 9993"/>
              <a:gd name="connsiteX49" fmla="*/ 1803 w 10000"/>
              <a:gd name="connsiteY49" fmla="*/ 6265 h 9993"/>
              <a:gd name="connsiteX50" fmla="*/ 2149 w 10000"/>
              <a:gd name="connsiteY50" fmla="*/ 6181 h 9993"/>
              <a:gd name="connsiteX51" fmla="*/ 2490 w 10000"/>
              <a:gd name="connsiteY51" fmla="*/ 6084 h 9993"/>
              <a:gd name="connsiteX52" fmla="*/ 2827 w 10000"/>
              <a:gd name="connsiteY52" fmla="*/ 5972 h 9993"/>
              <a:gd name="connsiteX53" fmla="*/ 3155 w 10000"/>
              <a:gd name="connsiteY53" fmla="*/ 5842 h 9993"/>
              <a:gd name="connsiteX54" fmla="*/ 3478 w 10000"/>
              <a:gd name="connsiteY54" fmla="*/ 5701 h 9993"/>
              <a:gd name="connsiteX55" fmla="*/ 3794 w 10000"/>
              <a:gd name="connsiteY55" fmla="*/ 5546 h 9993"/>
              <a:gd name="connsiteX56" fmla="*/ 4103 w 10000"/>
              <a:gd name="connsiteY56" fmla="*/ 5372 h 9993"/>
              <a:gd name="connsiteX57" fmla="*/ 4406 w 10000"/>
              <a:gd name="connsiteY57" fmla="*/ 5185 h 9993"/>
              <a:gd name="connsiteX58" fmla="*/ 4700 w 10000"/>
              <a:gd name="connsiteY58" fmla="*/ 4982 h 9993"/>
              <a:gd name="connsiteX59" fmla="*/ 4984 w 10000"/>
              <a:gd name="connsiteY59" fmla="*/ 4761 h 9993"/>
              <a:gd name="connsiteX60" fmla="*/ 5264 w 10000"/>
              <a:gd name="connsiteY60" fmla="*/ 4529 h 9993"/>
              <a:gd name="connsiteX61" fmla="*/ 5533 w 10000"/>
              <a:gd name="connsiteY61" fmla="*/ 4279 h 9993"/>
              <a:gd name="connsiteX62" fmla="*/ 5791 w 10000"/>
              <a:gd name="connsiteY62" fmla="*/ 4011 h 9993"/>
              <a:gd name="connsiteX63" fmla="*/ 6043 w 10000"/>
              <a:gd name="connsiteY63" fmla="*/ 3725 h 9993"/>
              <a:gd name="connsiteX64" fmla="*/ 6283 w 10000"/>
              <a:gd name="connsiteY64" fmla="*/ 3422 h 9993"/>
              <a:gd name="connsiteX65" fmla="*/ 6512 w 10000"/>
              <a:gd name="connsiteY65" fmla="*/ 3105 h 9993"/>
              <a:gd name="connsiteX66" fmla="*/ 6734 w 10000"/>
              <a:gd name="connsiteY66" fmla="*/ 2771 h 9993"/>
              <a:gd name="connsiteX67" fmla="*/ 4394 w 10000"/>
              <a:gd name="connsiteY67" fmla="*/ 2771 h 9993"/>
              <a:gd name="connsiteX68" fmla="*/ 4394 w 10000"/>
              <a:gd name="connsiteY68" fmla="*/ 0 h 9993"/>
              <a:gd name="connsiteX0" fmla="*/ 4394 w 10000"/>
              <a:gd name="connsiteY0" fmla="*/ 0 h 9976"/>
              <a:gd name="connsiteX1" fmla="*/ 10000 w 10000"/>
              <a:gd name="connsiteY1" fmla="*/ 0 h 9976"/>
              <a:gd name="connsiteX2" fmla="*/ 10000 w 10000"/>
              <a:gd name="connsiteY2" fmla="*/ 8952 h 9976"/>
              <a:gd name="connsiteX3" fmla="*/ 8048 w 10000"/>
              <a:gd name="connsiteY3" fmla="*/ 8952 h 9976"/>
              <a:gd name="connsiteX4" fmla="*/ 8048 w 10000"/>
              <a:gd name="connsiteY4" fmla="*/ 5863 h 9976"/>
              <a:gd name="connsiteX5" fmla="*/ 8042 w 10000"/>
              <a:gd name="connsiteY5" fmla="*/ 5872 h 9976"/>
              <a:gd name="connsiteX6" fmla="*/ 8023 w 10000"/>
              <a:gd name="connsiteY6" fmla="*/ 5892 h 9976"/>
              <a:gd name="connsiteX7" fmla="*/ 7994 w 10000"/>
              <a:gd name="connsiteY7" fmla="*/ 5930 h 9976"/>
              <a:gd name="connsiteX8" fmla="*/ 7954 w 10000"/>
              <a:gd name="connsiteY8" fmla="*/ 5986 h 9976"/>
              <a:gd name="connsiteX9" fmla="*/ 7900 w 10000"/>
              <a:gd name="connsiteY9" fmla="*/ 6049 h 9976"/>
              <a:gd name="connsiteX10" fmla="*/ 7836 w 10000"/>
              <a:gd name="connsiteY10" fmla="*/ 6124 h 9976"/>
              <a:gd name="connsiteX11" fmla="*/ 7761 w 10000"/>
              <a:gd name="connsiteY11" fmla="*/ 6214 h 9976"/>
              <a:gd name="connsiteX12" fmla="*/ 7673 w 10000"/>
              <a:gd name="connsiteY12" fmla="*/ 6311 h 9976"/>
              <a:gd name="connsiteX13" fmla="*/ 7575 w 10000"/>
              <a:gd name="connsiteY13" fmla="*/ 6422 h 9976"/>
              <a:gd name="connsiteX14" fmla="*/ 7466 w 10000"/>
              <a:gd name="connsiteY14" fmla="*/ 6537 h 9976"/>
              <a:gd name="connsiteX15" fmla="*/ 7348 w 10000"/>
              <a:gd name="connsiteY15" fmla="*/ 6665 h 9976"/>
              <a:gd name="connsiteX16" fmla="*/ 7218 w 10000"/>
              <a:gd name="connsiteY16" fmla="*/ 6796 h 9976"/>
              <a:gd name="connsiteX17" fmla="*/ 7079 w 10000"/>
              <a:gd name="connsiteY17" fmla="*/ 6932 h 9976"/>
              <a:gd name="connsiteX18" fmla="*/ 6930 w 10000"/>
              <a:gd name="connsiteY18" fmla="*/ 7075 h 9976"/>
              <a:gd name="connsiteX19" fmla="*/ 6770 w 10000"/>
              <a:gd name="connsiteY19" fmla="*/ 7222 h 9976"/>
              <a:gd name="connsiteX20" fmla="*/ 6600 w 10000"/>
              <a:gd name="connsiteY20" fmla="*/ 7375 h 9976"/>
              <a:gd name="connsiteX21" fmla="*/ 6421 w 10000"/>
              <a:gd name="connsiteY21" fmla="*/ 7532 h 9976"/>
              <a:gd name="connsiteX22" fmla="*/ 6234 w 10000"/>
              <a:gd name="connsiteY22" fmla="*/ 7690 h 9976"/>
              <a:gd name="connsiteX23" fmla="*/ 6036 w 10000"/>
              <a:gd name="connsiteY23" fmla="*/ 7847 h 9976"/>
              <a:gd name="connsiteX24" fmla="*/ 5830 w 10000"/>
              <a:gd name="connsiteY24" fmla="*/ 8008 h 9976"/>
              <a:gd name="connsiteX25" fmla="*/ 5613 w 10000"/>
              <a:gd name="connsiteY25" fmla="*/ 8165 h 9976"/>
              <a:gd name="connsiteX26" fmla="*/ 5387 w 10000"/>
              <a:gd name="connsiteY26" fmla="*/ 8320 h 9976"/>
              <a:gd name="connsiteX27" fmla="*/ 5154 w 10000"/>
              <a:gd name="connsiteY27" fmla="*/ 8478 h 9976"/>
              <a:gd name="connsiteX28" fmla="*/ 4911 w 10000"/>
              <a:gd name="connsiteY28" fmla="*/ 8630 h 9976"/>
              <a:gd name="connsiteX29" fmla="*/ 4660 w 10000"/>
              <a:gd name="connsiteY29" fmla="*/ 8778 h 9976"/>
              <a:gd name="connsiteX30" fmla="*/ 4403 w 10000"/>
              <a:gd name="connsiteY30" fmla="*/ 8923 h 9976"/>
              <a:gd name="connsiteX31" fmla="*/ 4136 w 10000"/>
              <a:gd name="connsiteY31" fmla="*/ 9061 h 9976"/>
              <a:gd name="connsiteX32" fmla="*/ 3860 w 10000"/>
              <a:gd name="connsiteY32" fmla="*/ 9195 h 9976"/>
              <a:gd name="connsiteX33" fmla="*/ 3579 w 10000"/>
              <a:gd name="connsiteY33" fmla="*/ 9322 h 9976"/>
              <a:gd name="connsiteX34" fmla="*/ 3287 w 10000"/>
              <a:gd name="connsiteY34" fmla="*/ 9440 h 9976"/>
              <a:gd name="connsiteX35" fmla="*/ 2990 w 10000"/>
              <a:gd name="connsiteY35" fmla="*/ 9552 h 9976"/>
              <a:gd name="connsiteX36" fmla="*/ 2685 w 10000"/>
              <a:gd name="connsiteY36" fmla="*/ 9649 h 9976"/>
              <a:gd name="connsiteX37" fmla="*/ 2372 w 10000"/>
              <a:gd name="connsiteY37" fmla="*/ 9738 h 9976"/>
              <a:gd name="connsiteX38" fmla="*/ 2055 w 10000"/>
              <a:gd name="connsiteY38" fmla="*/ 9818 h 9976"/>
              <a:gd name="connsiteX39" fmla="*/ 1727 w 10000"/>
              <a:gd name="connsiteY39" fmla="*/ 9881 h 9976"/>
              <a:gd name="connsiteX40" fmla="*/ 1394 w 10000"/>
              <a:gd name="connsiteY40" fmla="*/ 9937 h 9976"/>
              <a:gd name="connsiteX41" fmla="*/ 1055 w 10000"/>
              <a:gd name="connsiteY41" fmla="*/ 9976 h 9976"/>
              <a:gd name="connsiteX42" fmla="*/ 0 w 10000"/>
              <a:gd name="connsiteY42" fmla="*/ 8970 h 9976"/>
              <a:gd name="connsiteX43" fmla="*/ 0 w 10000"/>
              <a:gd name="connsiteY43" fmla="*/ 6491 h 9976"/>
              <a:gd name="connsiteX44" fmla="*/ 370 w 10000"/>
              <a:gd name="connsiteY44" fmla="*/ 6474 h 9976"/>
              <a:gd name="connsiteX45" fmla="*/ 734 w 10000"/>
              <a:gd name="connsiteY45" fmla="*/ 6445 h 9976"/>
              <a:gd name="connsiteX46" fmla="*/ 1093 w 10000"/>
              <a:gd name="connsiteY46" fmla="*/ 6395 h 9976"/>
              <a:gd name="connsiteX47" fmla="*/ 1451 w 10000"/>
              <a:gd name="connsiteY47" fmla="*/ 6342 h 9976"/>
              <a:gd name="connsiteX48" fmla="*/ 1803 w 10000"/>
              <a:gd name="connsiteY48" fmla="*/ 6269 h 9976"/>
              <a:gd name="connsiteX49" fmla="*/ 2149 w 10000"/>
              <a:gd name="connsiteY49" fmla="*/ 6185 h 9976"/>
              <a:gd name="connsiteX50" fmla="*/ 2490 w 10000"/>
              <a:gd name="connsiteY50" fmla="*/ 6088 h 9976"/>
              <a:gd name="connsiteX51" fmla="*/ 2827 w 10000"/>
              <a:gd name="connsiteY51" fmla="*/ 5976 h 9976"/>
              <a:gd name="connsiteX52" fmla="*/ 3155 w 10000"/>
              <a:gd name="connsiteY52" fmla="*/ 5846 h 9976"/>
              <a:gd name="connsiteX53" fmla="*/ 3478 w 10000"/>
              <a:gd name="connsiteY53" fmla="*/ 5705 h 9976"/>
              <a:gd name="connsiteX54" fmla="*/ 3794 w 10000"/>
              <a:gd name="connsiteY54" fmla="*/ 5550 h 9976"/>
              <a:gd name="connsiteX55" fmla="*/ 4103 w 10000"/>
              <a:gd name="connsiteY55" fmla="*/ 5376 h 9976"/>
              <a:gd name="connsiteX56" fmla="*/ 4406 w 10000"/>
              <a:gd name="connsiteY56" fmla="*/ 5189 h 9976"/>
              <a:gd name="connsiteX57" fmla="*/ 4700 w 10000"/>
              <a:gd name="connsiteY57" fmla="*/ 4985 h 9976"/>
              <a:gd name="connsiteX58" fmla="*/ 4984 w 10000"/>
              <a:gd name="connsiteY58" fmla="*/ 4764 h 9976"/>
              <a:gd name="connsiteX59" fmla="*/ 5264 w 10000"/>
              <a:gd name="connsiteY59" fmla="*/ 4532 h 9976"/>
              <a:gd name="connsiteX60" fmla="*/ 5533 w 10000"/>
              <a:gd name="connsiteY60" fmla="*/ 4282 h 9976"/>
              <a:gd name="connsiteX61" fmla="*/ 5791 w 10000"/>
              <a:gd name="connsiteY61" fmla="*/ 4014 h 9976"/>
              <a:gd name="connsiteX62" fmla="*/ 6043 w 10000"/>
              <a:gd name="connsiteY62" fmla="*/ 3728 h 9976"/>
              <a:gd name="connsiteX63" fmla="*/ 6283 w 10000"/>
              <a:gd name="connsiteY63" fmla="*/ 3424 h 9976"/>
              <a:gd name="connsiteX64" fmla="*/ 6512 w 10000"/>
              <a:gd name="connsiteY64" fmla="*/ 3107 h 9976"/>
              <a:gd name="connsiteX65" fmla="*/ 6734 w 10000"/>
              <a:gd name="connsiteY65" fmla="*/ 2773 h 9976"/>
              <a:gd name="connsiteX66" fmla="*/ 4394 w 10000"/>
              <a:gd name="connsiteY66" fmla="*/ 2773 h 9976"/>
              <a:gd name="connsiteX67" fmla="*/ 4394 w 10000"/>
              <a:gd name="connsiteY67" fmla="*/ 0 h 9976"/>
              <a:gd name="connsiteX0" fmla="*/ 4394 w 10000"/>
              <a:gd name="connsiteY0" fmla="*/ 0 h 9961"/>
              <a:gd name="connsiteX1" fmla="*/ 10000 w 10000"/>
              <a:gd name="connsiteY1" fmla="*/ 0 h 9961"/>
              <a:gd name="connsiteX2" fmla="*/ 10000 w 10000"/>
              <a:gd name="connsiteY2" fmla="*/ 8974 h 9961"/>
              <a:gd name="connsiteX3" fmla="*/ 8048 w 10000"/>
              <a:gd name="connsiteY3" fmla="*/ 8974 h 9961"/>
              <a:gd name="connsiteX4" fmla="*/ 8048 w 10000"/>
              <a:gd name="connsiteY4" fmla="*/ 5877 h 9961"/>
              <a:gd name="connsiteX5" fmla="*/ 8042 w 10000"/>
              <a:gd name="connsiteY5" fmla="*/ 5886 h 9961"/>
              <a:gd name="connsiteX6" fmla="*/ 8023 w 10000"/>
              <a:gd name="connsiteY6" fmla="*/ 5906 h 9961"/>
              <a:gd name="connsiteX7" fmla="*/ 7994 w 10000"/>
              <a:gd name="connsiteY7" fmla="*/ 5944 h 9961"/>
              <a:gd name="connsiteX8" fmla="*/ 7954 w 10000"/>
              <a:gd name="connsiteY8" fmla="*/ 6000 h 9961"/>
              <a:gd name="connsiteX9" fmla="*/ 7900 w 10000"/>
              <a:gd name="connsiteY9" fmla="*/ 6064 h 9961"/>
              <a:gd name="connsiteX10" fmla="*/ 7836 w 10000"/>
              <a:gd name="connsiteY10" fmla="*/ 6139 h 9961"/>
              <a:gd name="connsiteX11" fmla="*/ 7761 w 10000"/>
              <a:gd name="connsiteY11" fmla="*/ 6229 h 9961"/>
              <a:gd name="connsiteX12" fmla="*/ 7673 w 10000"/>
              <a:gd name="connsiteY12" fmla="*/ 6326 h 9961"/>
              <a:gd name="connsiteX13" fmla="*/ 7575 w 10000"/>
              <a:gd name="connsiteY13" fmla="*/ 6437 h 9961"/>
              <a:gd name="connsiteX14" fmla="*/ 7466 w 10000"/>
              <a:gd name="connsiteY14" fmla="*/ 6553 h 9961"/>
              <a:gd name="connsiteX15" fmla="*/ 7348 w 10000"/>
              <a:gd name="connsiteY15" fmla="*/ 6681 h 9961"/>
              <a:gd name="connsiteX16" fmla="*/ 7218 w 10000"/>
              <a:gd name="connsiteY16" fmla="*/ 6812 h 9961"/>
              <a:gd name="connsiteX17" fmla="*/ 7079 w 10000"/>
              <a:gd name="connsiteY17" fmla="*/ 6949 h 9961"/>
              <a:gd name="connsiteX18" fmla="*/ 6930 w 10000"/>
              <a:gd name="connsiteY18" fmla="*/ 7092 h 9961"/>
              <a:gd name="connsiteX19" fmla="*/ 6770 w 10000"/>
              <a:gd name="connsiteY19" fmla="*/ 7239 h 9961"/>
              <a:gd name="connsiteX20" fmla="*/ 6600 w 10000"/>
              <a:gd name="connsiteY20" fmla="*/ 7393 h 9961"/>
              <a:gd name="connsiteX21" fmla="*/ 6421 w 10000"/>
              <a:gd name="connsiteY21" fmla="*/ 7550 h 9961"/>
              <a:gd name="connsiteX22" fmla="*/ 6234 w 10000"/>
              <a:gd name="connsiteY22" fmla="*/ 7709 h 9961"/>
              <a:gd name="connsiteX23" fmla="*/ 6036 w 10000"/>
              <a:gd name="connsiteY23" fmla="*/ 7866 h 9961"/>
              <a:gd name="connsiteX24" fmla="*/ 5830 w 10000"/>
              <a:gd name="connsiteY24" fmla="*/ 8027 h 9961"/>
              <a:gd name="connsiteX25" fmla="*/ 5613 w 10000"/>
              <a:gd name="connsiteY25" fmla="*/ 8185 h 9961"/>
              <a:gd name="connsiteX26" fmla="*/ 5387 w 10000"/>
              <a:gd name="connsiteY26" fmla="*/ 8340 h 9961"/>
              <a:gd name="connsiteX27" fmla="*/ 5154 w 10000"/>
              <a:gd name="connsiteY27" fmla="*/ 8498 h 9961"/>
              <a:gd name="connsiteX28" fmla="*/ 4911 w 10000"/>
              <a:gd name="connsiteY28" fmla="*/ 8651 h 9961"/>
              <a:gd name="connsiteX29" fmla="*/ 4660 w 10000"/>
              <a:gd name="connsiteY29" fmla="*/ 8799 h 9961"/>
              <a:gd name="connsiteX30" fmla="*/ 4403 w 10000"/>
              <a:gd name="connsiteY30" fmla="*/ 8944 h 9961"/>
              <a:gd name="connsiteX31" fmla="*/ 4136 w 10000"/>
              <a:gd name="connsiteY31" fmla="*/ 9083 h 9961"/>
              <a:gd name="connsiteX32" fmla="*/ 3860 w 10000"/>
              <a:gd name="connsiteY32" fmla="*/ 9217 h 9961"/>
              <a:gd name="connsiteX33" fmla="*/ 3579 w 10000"/>
              <a:gd name="connsiteY33" fmla="*/ 9344 h 9961"/>
              <a:gd name="connsiteX34" fmla="*/ 3287 w 10000"/>
              <a:gd name="connsiteY34" fmla="*/ 9463 h 9961"/>
              <a:gd name="connsiteX35" fmla="*/ 2990 w 10000"/>
              <a:gd name="connsiteY35" fmla="*/ 9575 h 9961"/>
              <a:gd name="connsiteX36" fmla="*/ 2685 w 10000"/>
              <a:gd name="connsiteY36" fmla="*/ 9672 h 9961"/>
              <a:gd name="connsiteX37" fmla="*/ 2372 w 10000"/>
              <a:gd name="connsiteY37" fmla="*/ 9761 h 9961"/>
              <a:gd name="connsiteX38" fmla="*/ 2055 w 10000"/>
              <a:gd name="connsiteY38" fmla="*/ 9842 h 9961"/>
              <a:gd name="connsiteX39" fmla="*/ 1727 w 10000"/>
              <a:gd name="connsiteY39" fmla="*/ 9905 h 9961"/>
              <a:gd name="connsiteX40" fmla="*/ 1394 w 10000"/>
              <a:gd name="connsiteY40" fmla="*/ 9961 h 9961"/>
              <a:gd name="connsiteX41" fmla="*/ 0 w 10000"/>
              <a:gd name="connsiteY41" fmla="*/ 8992 h 9961"/>
              <a:gd name="connsiteX42" fmla="*/ 0 w 10000"/>
              <a:gd name="connsiteY42" fmla="*/ 6507 h 9961"/>
              <a:gd name="connsiteX43" fmla="*/ 370 w 10000"/>
              <a:gd name="connsiteY43" fmla="*/ 6490 h 9961"/>
              <a:gd name="connsiteX44" fmla="*/ 734 w 10000"/>
              <a:gd name="connsiteY44" fmla="*/ 6461 h 9961"/>
              <a:gd name="connsiteX45" fmla="*/ 1093 w 10000"/>
              <a:gd name="connsiteY45" fmla="*/ 6410 h 9961"/>
              <a:gd name="connsiteX46" fmla="*/ 1451 w 10000"/>
              <a:gd name="connsiteY46" fmla="*/ 6357 h 9961"/>
              <a:gd name="connsiteX47" fmla="*/ 1803 w 10000"/>
              <a:gd name="connsiteY47" fmla="*/ 6284 h 9961"/>
              <a:gd name="connsiteX48" fmla="*/ 2149 w 10000"/>
              <a:gd name="connsiteY48" fmla="*/ 6200 h 9961"/>
              <a:gd name="connsiteX49" fmla="*/ 2490 w 10000"/>
              <a:gd name="connsiteY49" fmla="*/ 6103 h 9961"/>
              <a:gd name="connsiteX50" fmla="*/ 2827 w 10000"/>
              <a:gd name="connsiteY50" fmla="*/ 5990 h 9961"/>
              <a:gd name="connsiteX51" fmla="*/ 3155 w 10000"/>
              <a:gd name="connsiteY51" fmla="*/ 5860 h 9961"/>
              <a:gd name="connsiteX52" fmla="*/ 3478 w 10000"/>
              <a:gd name="connsiteY52" fmla="*/ 5719 h 9961"/>
              <a:gd name="connsiteX53" fmla="*/ 3794 w 10000"/>
              <a:gd name="connsiteY53" fmla="*/ 5563 h 9961"/>
              <a:gd name="connsiteX54" fmla="*/ 4103 w 10000"/>
              <a:gd name="connsiteY54" fmla="*/ 5389 h 9961"/>
              <a:gd name="connsiteX55" fmla="*/ 4406 w 10000"/>
              <a:gd name="connsiteY55" fmla="*/ 5201 h 9961"/>
              <a:gd name="connsiteX56" fmla="*/ 4700 w 10000"/>
              <a:gd name="connsiteY56" fmla="*/ 4997 h 9961"/>
              <a:gd name="connsiteX57" fmla="*/ 4984 w 10000"/>
              <a:gd name="connsiteY57" fmla="*/ 4775 h 9961"/>
              <a:gd name="connsiteX58" fmla="*/ 5264 w 10000"/>
              <a:gd name="connsiteY58" fmla="*/ 4543 h 9961"/>
              <a:gd name="connsiteX59" fmla="*/ 5533 w 10000"/>
              <a:gd name="connsiteY59" fmla="*/ 4292 h 9961"/>
              <a:gd name="connsiteX60" fmla="*/ 5791 w 10000"/>
              <a:gd name="connsiteY60" fmla="*/ 4024 h 9961"/>
              <a:gd name="connsiteX61" fmla="*/ 6043 w 10000"/>
              <a:gd name="connsiteY61" fmla="*/ 3737 h 9961"/>
              <a:gd name="connsiteX62" fmla="*/ 6283 w 10000"/>
              <a:gd name="connsiteY62" fmla="*/ 3432 h 9961"/>
              <a:gd name="connsiteX63" fmla="*/ 6512 w 10000"/>
              <a:gd name="connsiteY63" fmla="*/ 3114 h 9961"/>
              <a:gd name="connsiteX64" fmla="*/ 6734 w 10000"/>
              <a:gd name="connsiteY64" fmla="*/ 2780 h 9961"/>
              <a:gd name="connsiteX65" fmla="*/ 4394 w 10000"/>
              <a:gd name="connsiteY65" fmla="*/ 2780 h 9961"/>
              <a:gd name="connsiteX66" fmla="*/ 4394 w 10000"/>
              <a:gd name="connsiteY66" fmla="*/ 0 h 9961"/>
              <a:gd name="connsiteX0" fmla="*/ 4394 w 10000"/>
              <a:gd name="connsiteY0" fmla="*/ 0 h 9944"/>
              <a:gd name="connsiteX1" fmla="*/ 10000 w 10000"/>
              <a:gd name="connsiteY1" fmla="*/ 0 h 9944"/>
              <a:gd name="connsiteX2" fmla="*/ 10000 w 10000"/>
              <a:gd name="connsiteY2" fmla="*/ 9009 h 9944"/>
              <a:gd name="connsiteX3" fmla="*/ 8048 w 10000"/>
              <a:gd name="connsiteY3" fmla="*/ 9009 h 9944"/>
              <a:gd name="connsiteX4" fmla="*/ 8048 w 10000"/>
              <a:gd name="connsiteY4" fmla="*/ 5900 h 9944"/>
              <a:gd name="connsiteX5" fmla="*/ 8042 w 10000"/>
              <a:gd name="connsiteY5" fmla="*/ 5909 h 9944"/>
              <a:gd name="connsiteX6" fmla="*/ 8023 w 10000"/>
              <a:gd name="connsiteY6" fmla="*/ 5929 h 9944"/>
              <a:gd name="connsiteX7" fmla="*/ 7994 w 10000"/>
              <a:gd name="connsiteY7" fmla="*/ 5967 h 9944"/>
              <a:gd name="connsiteX8" fmla="*/ 7954 w 10000"/>
              <a:gd name="connsiteY8" fmla="*/ 6023 h 9944"/>
              <a:gd name="connsiteX9" fmla="*/ 7900 w 10000"/>
              <a:gd name="connsiteY9" fmla="*/ 6088 h 9944"/>
              <a:gd name="connsiteX10" fmla="*/ 7836 w 10000"/>
              <a:gd name="connsiteY10" fmla="*/ 6163 h 9944"/>
              <a:gd name="connsiteX11" fmla="*/ 7761 w 10000"/>
              <a:gd name="connsiteY11" fmla="*/ 6253 h 9944"/>
              <a:gd name="connsiteX12" fmla="*/ 7673 w 10000"/>
              <a:gd name="connsiteY12" fmla="*/ 6351 h 9944"/>
              <a:gd name="connsiteX13" fmla="*/ 7575 w 10000"/>
              <a:gd name="connsiteY13" fmla="*/ 6462 h 9944"/>
              <a:gd name="connsiteX14" fmla="*/ 7466 w 10000"/>
              <a:gd name="connsiteY14" fmla="*/ 6579 h 9944"/>
              <a:gd name="connsiteX15" fmla="*/ 7348 w 10000"/>
              <a:gd name="connsiteY15" fmla="*/ 6707 h 9944"/>
              <a:gd name="connsiteX16" fmla="*/ 7218 w 10000"/>
              <a:gd name="connsiteY16" fmla="*/ 6839 h 9944"/>
              <a:gd name="connsiteX17" fmla="*/ 7079 w 10000"/>
              <a:gd name="connsiteY17" fmla="*/ 6976 h 9944"/>
              <a:gd name="connsiteX18" fmla="*/ 6930 w 10000"/>
              <a:gd name="connsiteY18" fmla="*/ 7120 h 9944"/>
              <a:gd name="connsiteX19" fmla="*/ 6770 w 10000"/>
              <a:gd name="connsiteY19" fmla="*/ 7267 h 9944"/>
              <a:gd name="connsiteX20" fmla="*/ 6600 w 10000"/>
              <a:gd name="connsiteY20" fmla="*/ 7422 h 9944"/>
              <a:gd name="connsiteX21" fmla="*/ 6421 w 10000"/>
              <a:gd name="connsiteY21" fmla="*/ 7580 h 9944"/>
              <a:gd name="connsiteX22" fmla="*/ 6234 w 10000"/>
              <a:gd name="connsiteY22" fmla="*/ 7739 h 9944"/>
              <a:gd name="connsiteX23" fmla="*/ 6036 w 10000"/>
              <a:gd name="connsiteY23" fmla="*/ 7897 h 9944"/>
              <a:gd name="connsiteX24" fmla="*/ 5830 w 10000"/>
              <a:gd name="connsiteY24" fmla="*/ 8058 h 9944"/>
              <a:gd name="connsiteX25" fmla="*/ 5613 w 10000"/>
              <a:gd name="connsiteY25" fmla="*/ 8217 h 9944"/>
              <a:gd name="connsiteX26" fmla="*/ 5387 w 10000"/>
              <a:gd name="connsiteY26" fmla="*/ 8373 h 9944"/>
              <a:gd name="connsiteX27" fmla="*/ 5154 w 10000"/>
              <a:gd name="connsiteY27" fmla="*/ 8531 h 9944"/>
              <a:gd name="connsiteX28" fmla="*/ 4911 w 10000"/>
              <a:gd name="connsiteY28" fmla="*/ 8685 h 9944"/>
              <a:gd name="connsiteX29" fmla="*/ 4660 w 10000"/>
              <a:gd name="connsiteY29" fmla="*/ 8833 h 9944"/>
              <a:gd name="connsiteX30" fmla="*/ 4403 w 10000"/>
              <a:gd name="connsiteY30" fmla="*/ 8979 h 9944"/>
              <a:gd name="connsiteX31" fmla="*/ 4136 w 10000"/>
              <a:gd name="connsiteY31" fmla="*/ 9119 h 9944"/>
              <a:gd name="connsiteX32" fmla="*/ 3860 w 10000"/>
              <a:gd name="connsiteY32" fmla="*/ 9253 h 9944"/>
              <a:gd name="connsiteX33" fmla="*/ 3579 w 10000"/>
              <a:gd name="connsiteY33" fmla="*/ 9381 h 9944"/>
              <a:gd name="connsiteX34" fmla="*/ 3287 w 10000"/>
              <a:gd name="connsiteY34" fmla="*/ 9500 h 9944"/>
              <a:gd name="connsiteX35" fmla="*/ 2990 w 10000"/>
              <a:gd name="connsiteY35" fmla="*/ 9612 h 9944"/>
              <a:gd name="connsiteX36" fmla="*/ 2685 w 10000"/>
              <a:gd name="connsiteY36" fmla="*/ 9710 h 9944"/>
              <a:gd name="connsiteX37" fmla="*/ 2372 w 10000"/>
              <a:gd name="connsiteY37" fmla="*/ 9799 h 9944"/>
              <a:gd name="connsiteX38" fmla="*/ 2055 w 10000"/>
              <a:gd name="connsiteY38" fmla="*/ 9881 h 9944"/>
              <a:gd name="connsiteX39" fmla="*/ 1727 w 10000"/>
              <a:gd name="connsiteY39" fmla="*/ 9944 h 9944"/>
              <a:gd name="connsiteX40" fmla="*/ 0 w 10000"/>
              <a:gd name="connsiteY40" fmla="*/ 9027 h 9944"/>
              <a:gd name="connsiteX41" fmla="*/ 0 w 10000"/>
              <a:gd name="connsiteY41" fmla="*/ 6532 h 9944"/>
              <a:gd name="connsiteX42" fmla="*/ 370 w 10000"/>
              <a:gd name="connsiteY42" fmla="*/ 6515 h 9944"/>
              <a:gd name="connsiteX43" fmla="*/ 734 w 10000"/>
              <a:gd name="connsiteY43" fmla="*/ 6486 h 9944"/>
              <a:gd name="connsiteX44" fmla="*/ 1093 w 10000"/>
              <a:gd name="connsiteY44" fmla="*/ 6435 h 9944"/>
              <a:gd name="connsiteX45" fmla="*/ 1451 w 10000"/>
              <a:gd name="connsiteY45" fmla="*/ 6382 h 9944"/>
              <a:gd name="connsiteX46" fmla="*/ 1803 w 10000"/>
              <a:gd name="connsiteY46" fmla="*/ 6309 h 9944"/>
              <a:gd name="connsiteX47" fmla="*/ 2149 w 10000"/>
              <a:gd name="connsiteY47" fmla="*/ 6224 h 9944"/>
              <a:gd name="connsiteX48" fmla="*/ 2490 w 10000"/>
              <a:gd name="connsiteY48" fmla="*/ 6127 h 9944"/>
              <a:gd name="connsiteX49" fmla="*/ 2827 w 10000"/>
              <a:gd name="connsiteY49" fmla="*/ 6013 h 9944"/>
              <a:gd name="connsiteX50" fmla="*/ 3155 w 10000"/>
              <a:gd name="connsiteY50" fmla="*/ 5883 h 9944"/>
              <a:gd name="connsiteX51" fmla="*/ 3478 w 10000"/>
              <a:gd name="connsiteY51" fmla="*/ 5741 h 9944"/>
              <a:gd name="connsiteX52" fmla="*/ 3794 w 10000"/>
              <a:gd name="connsiteY52" fmla="*/ 5585 h 9944"/>
              <a:gd name="connsiteX53" fmla="*/ 4103 w 10000"/>
              <a:gd name="connsiteY53" fmla="*/ 5410 h 9944"/>
              <a:gd name="connsiteX54" fmla="*/ 4406 w 10000"/>
              <a:gd name="connsiteY54" fmla="*/ 5221 h 9944"/>
              <a:gd name="connsiteX55" fmla="*/ 4700 w 10000"/>
              <a:gd name="connsiteY55" fmla="*/ 5017 h 9944"/>
              <a:gd name="connsiteX56" fmla="*/ 4984 w 10000"/>
              <a:gd name="connsiteY56" fmla="*/ 4794 h 9944"/>
              <a:gd name="connsiteX57" fmla="*/ 5264 w 10000"/>
              <a:gd name="connsiteY57" fmla="*/ 4561 h 9944"/>
              <a:gd name="connsiteX58" fmla="*/ 5533 w 10000"/>
              <a:gd name="connsiteY58" fmla="*/ 4309 h 9944"/>
              <a:gd name="connsiteX59" fmla="*/ 5791 w 10000"/>
              <a:gd name="connsiteY59" fmla="*/ 4040 h 9944"/>
              <a:gd name="connsiteX60" fmla="*/ 6043 w 10000"/>
              <a:gd name="connsiteY60" fmla="*/ 3752 h 9944"/>
              <a:gd name="connsiteX61" fmla="*/ 6283 w 10000"/>
              <a:gd name="connsiteY61" fmla="*/ 3445 h 9944"/>
              <a:gd name="connsiteX62" fmla="*/ 6512 w 10000"/>
              <a:gd name="connsiteY62" fmla="*/ 3126 h 9944"/>
              <a:gd name="connsiteX63" fmla="*/ 6734 w 10000"/>
              <a:gd name="connsiteY63" fmla="*/ 2791 h 9944"/>
              <a:gd name="connsiteX64" fmla="*/ 4394 w 10000"/>
              <a:gd name="connsiteY64" fmla="*/ 2791 h 9944"/>
              <a:gd name="connsiteX65" fmla="*/ 4394 w 10000"/>
              <a:gd name="connsiteY65" fmla="*/ 0 h 9944"/>
              <a:gd name="connsiteX0" fmla="*/ 4394 w 10000"/>
              <a:gd name="connsiteY0" fmla="*/ 0 h 9937"/>
              <a:gd name="connsiteX1" fmla="*/ 10000 w 10000"/>
              <a:gd name="connsiteY1" fmla="*/ 0 h 9937"/>
              <a:gd name="connsiteX2" fmla="*/ 10000 w 10000"/>
              <a:gd name="connsiteY2" fmla="*/ 9060 h 9937"/>
              <a:gd name="connsiteX3" fmla="*/ 8048 w 10000"/>
              <a:gd name="connsiteY3" fmla="*/ 9060 h 9937"/>
              <a:gd name="connsiteX4" fmla="*/ 8048 w 10000"/>
              <a:gd name="connsiteY4" fmla="*/ 5933 h 9937"/>
              <a:gd name="connsiteX5" fmla="*/ 8042 w 10000"/>
              <a:gd name="connsiteY5" fmla="*/ 5942 h 9937"/>
              <a:gd name="connsiteX6" fmla="*/ 8023 w 10000"/>
              <a:gd name="connsiteY6" fmla="*/ 5962 h 9937"/>
              <a:gd name="connsiteX7" fmla="*/ 7994 w 10000"/>
              <a:gd name="connsiteY7" fmla="*/ 6001 h 9937"/>
              <a:gd name="connsiteX8" fmla="*/ 7954 w 10000"/>
              <a:gd name="connsiteY8" fmla="*/ 6057 h 9937"/>
              <a:gd name="connsiteX9" fmla="*/ 7900 w 10000"/>
              <a:gd name="connsiteY9" fmla="*/ 6122 h 9937"/>
              <a:gd name="connsiteX10" fmla="*/ 7836 w 10000"/>
              <a:gd name="connsiteY10" fmla="*/ 6198 h 9937"/>
              <a:gd name="connsiteX11" fmla="*/ 7761 w 10000"/>
              <a:gd name="connsiteY11" fmla="*/ 6288 h 9937"/>
              <a:gd name="connsiteX12" fmla="*/ 7673 w 10000"/>
              <a:gd name="connsiteY12" fmla="*/ 6387 h 9937"/>
              <a:gd name="connsiteX13" fmla="*/ 7575 w 10000"/>
              <a:gd name="connsiteY13" fmla="*/ 6498 h 9937"/>
              <a:gd name="connsiteX14" fmla="*/ 7466 w 10000"/>
              <a:gd name="connsiteY14" fmla="*/ 6616 h 9937"/>
              <a:gd name="connsiteX15" fmla="*/ 7348 w 10000"/>
              <a:gd name="connsiteY15" fmla="*/ 6745 h 9937"/>
              <a:gd name="connsiteX16" fmla="*/ 7218 w 10000"/>
              <a:gd name="connsiteY16" fmla="*/ 6878 h 9937"/>
              <a:gd name="connsiteX17" fmla="*/ 7079 w 10000"/>
              <a:gd name="connsiteY17" fmla="*/ 7015 h 9937"/>
              <a:gd name="connsiteX18" fmla="*/ 6930 w 10000"/>
              <a:gd name="connsiteY18" fmla="*/ 7160 h 9937"/>
              <a:gd name="connsiteX19" fmla="*/ 6770 w 10000"/>
              <a:gd name="connsiteY19" fmla="*/ 7308 h 9937"/>
              <a:gd name="connsiteX20" fmla="*/ 6600 w 10000"/>
              <a:gd name="connsiteY20" fmla="*/ 7464 h 9937"/>
              <a:gd name="connsiteX21" fmla="*/ 6421 w 10000"/>
              <a:gd name="connsiteY21" fmla="*/ 7623 h 9937"/>
              <a:gd name="connsiteX22" fmla="*/ 6234 w 10000"/>
              <a:gd name="connsiteY22" fmla="*/ 7783 h 9937"/>
              <a:gd name="connsiteX23" fmla="*/ 6036 w 10000"/>
              <a:gd name="connsiteY23" fmla="*/ 7941 h 9937"/>
              <a:gd name="connsiteX24" fmla="*/ 5830 w 10000"/>
              <a:gd name="connsiteY24" fmla="*/ 8103 h 9937"/>
              <a:gd name="connsiteX25" fmla="*/ 5613 w 10000"/>
              <a:gd name="connsiteY25" fmla="*/ 8263 h 9937"/>
              <a:gd name="connsiteX26" fmla="*/ 5387 w 10000"/>
              <a:gd name="connsiteY26" fmla="*/ 8420 h 9937"/>
              <a:gd name="connsiteX27" fmla="*/ 5154 w 10000"/>
              <a:gd name="connsiteY27" fmla="*/ 8579 h 9937"/>
              <a:gd name="connsiteX28" fmla="*/ 4911 w 10000"/>
              <a:gd name="connsiteY28" fmla="*/ 8734 h 9937"/>
              <a:gd name="connsiteX29" fmla="*/ 4660 w 10000"/>
              <a:gd name="connsiteY29" fmla="*/ 8883 h 9937"/>
              <a:gd name="connsiteX30" fmla="*/ 4403 w 10000"/>
              <a:gd name="connsiteY30" fmla="*/ 9030 h 9937"/>
              <a:gd name="connsiteX31" fmla="*/ 4136 w 10000"/>
              <a:gd name="connsiteY31" fmla="*/ 9170 h 9937"/>
              <a:gd name="connsiteX32" fmla="*/ 3860 w 10000"/>
              <a:gd name="connsiteY32" fmla="*/ 9305 h 9937"/>
              <a:gd name="connsiteX33" fmla="*/ 3579 w 10000"/>
              <a:gd name="connsiteY33" fmla="*/ 9434 h 9937"/>
              <a:gd name="connsiteX34" fmla="*/ 3287 w 10000"/>
              <a:gd name="connsiteY34" fmla="*/ 9553 h 9937"/>
              <a:gd name="connsiteX35" fmla="*/ 2990 w 10000"/>
              <a:gd name="connsiteY35" fmla="*/ 9666 h 9937"/>
              <a:gd name="connsiteX36" fmla="*/ 2685 w 10000"/>
              <a:gd name="connsiteY36" fmla="*/ 9765 h 9937"/>
              <a:gd name="connsiteX37" fmla="*/ 2372 w 10000"/>
              <a:gd name="connsiteY37" fmla="*/ 9854 h 9937"/>
              <a:gd name="connsiteX38" fmla="*/ 2055 w 10000"/>
              <a:gd name="connsiteY38" fmla="*/ 9937 h 9937"/>
              <a:gd name="connsiteX39" fmla="*/ 0 w 10000"/>
              <a:gd name="connsiteY39" fmla="*/ 9078 h 9937"/>
              <a:gd name="connsiteX40" fmla="*/ 0 w 10000"/>
              <a:gd name="connsiteY40" fmla="*/ 6569 h 9937"/>
              <a:gd name="connsiteX41" fmla="*/ 370 w 10000"/>
              <a:gd name="connsiteY41" fmla="*/ 6552 h 9937"/>
              <a:gd name="connsiteX42" fmla="*/ 734 w 10000"/>
              <a:gd name="connsiteY42" fmla="*/ 6523 h 9937"/>
              <a:gd name="connsiteX43" fmla="*/ 1093 w 10000"/>
              <a:gd name="connsiteY43" fmla="*/ 6471 h 9937"/>
              <a:gd name="connsiteX44" fmla="*/ 1451 w 10000"/>
              <a:gd name="connsiteY44" fmla="*/ 6418 h 9937"/>
              <a:gd name="connsiteX45" fmla="*/ 1803 w 10000"/>
              <a:gd name="connsiteY45" fmla="*/ 6345 h 9937"/>
              <a:gd name="connsiteX46" fmla="*/ 2149 w 10000"/>
              <a:gd name="connsiteY46" fmla="*/ 6259 h 9937"/>
              <a:gd name="connsiteX47" fmla="*/ 2490 w 10000"/>
              <a:gd name="connsiteY47" fmla="*/ 6162 h 9937"/>
              <a:gd name="connsiteX48" fmla="*/ 2827 w 10000"/>
              <a:gd name="connsiteY48" fmla="*/ 6047 h 9937"/>
              <a:gd name="connsiteX49" fmla="*/ 3155 w 10000"/>
              <a:gd name="connsiteY49" fmla="*/ 5916 h 9937"/>
              <a:gd name="connsiteX50" fmla="*/ 3478 w 10000"/>
              <a:gd name="connsiteY50" fmla="*/ 5773 h 9937"/>
              <a:gd name="connsiteX51" fmla="*/ 3794 w 10000"/>
              <a:gd name="connsiteY51" fmla="*/ 5616 h 9937"/>
              <a:gd name="connsiteX52" fmla="*/ 4103 w 10000"/>
              <a:gd name="connsiteY52" fmla="*/ 5440 h 9937"/>
              <a:gd name="connsiteX53" fmla="*/ 4406 w 10000"/>
              <a:gd name="connsiteY53" fmla="*/ 5250 h 9937"/>
              <a:gd name="connsiteX54" fmla="*/ 4700 w 10000"/>
              <a:gd name="connsiteY54" fmla="*/ 5045 h 9937"/>
              <a:gd name="connsiteX55" fmla="*/ 4984 w 10000"/>
              <a:gd name="connsiteY55" fmla="*/ 4821 h 9937"/>
              <a:gd name="connsiteX56" fmla="*/ 5264 w 10000"/>
              <a:gd name="connsiteY56" fmla="*/ 4587 h 9937"/>
              <a:gd name="connsiteX57" fmla="*/ 5533 w 10000"/>
              <a:gd name="connsiteY57" fmla="*/ 4333 h 9937"/>
              <a:gd name="connsiteX58" fmla="*/ 5791 w 10000"/>
              <a:gd name="connsiteY58" fmla="*/ 4063 h 9937"/>
              <a:gd name="connsiteX59" fmla="*/ 6043 w 10000"/>
              <a:gd name="connsiteY59" fmla="*/ 3773 h 9937"/>
              <a:gd name="connsiteX60" fmla="*/ 6283 w 10000"/>
              <a:gd name="connsiteY60" fmla="*/ 3464 h 9937"/>
              <a:gd name="connsiteX61" fmla="*/ 6512 w 10000"/>
              <a:gd name="connsiteY61" fmla="*/ 3144 h 9937"/>
              <a:gd name="connsiteX62" fmla="*/ 6734 w 10000"/>
              <a:gd name="connsiteY62" fmla="*/ 2807 h 9937"/>
              <a:gd name="connsiteX63" fmla="*/ 4394 w 10000"/>
              <a:gd name="connsiteY63" fmla="*/ 2807 h 9937"/>
              <a:gd name="connsiteX64" fmla="*/ 4394 w 10000"/>
              <a:gd name="connsiteY64" fmla="*/ 0 h 9937"/>
              <a:gd name="connsiteX0" fmla="*/ 4394 w 10000"/>
              <a:gd name="connsiteY0" fmla="*/ 0 h 9916"/>
              <a:gd name="connsiteX1" fmla="*/ 10000 w 10000"/>
              <a:gd name="connsiteY1" fmla="*/ 0 h 9916"/>
              <a:gd name="connsiteX2" fmla="*/ 10000 w 10000"/>
              <a:gd name="connsiteY2" fmla="*/ 9117 h 9916"/>
              <a:gd name="connsiteX3" fmla="*/ 8048 w 10000"/>
              <a:gd name="connsiteY3" fmla="*/ 9117 h 9916"/>
              <a:gd name="connsiteX4" fmla="*/ 8048 w 10000"/>
              <a:gd name="connsiteY4" fmla="*/ 5971 h 9916"/>
              <a:gd name="connsiteX5" fmla="*/ 8042 w 10000"/>
              <a:gd name="connsiteY5" fmla="*/ 5980 h 9916"/>
              <a:gd name="connsiteX6" fmla="*/ 8023 w 10000"/>
              <a:gd name="connsiteY6" fmla="*/ 6000 h 9916"/>
              <a:gd name="connsiteX7" fmla="*/ 7994 w 10000"/>
              <a:gd name="connsiteY7" fmla="*/ 6039 h 9916"/>
              <a:gd name="connsiteX8" fmla="*/ 7954 w 10000"/>
              <a:gd name="connsiteY8" fmla="*/ 6095 h 9916"/>
              <a:gd name="connsiteX9" fmla="*/ 7900 w 10000"/>
              <a:gd name="connsiteY9" fmla="*/ 6161 h 9916"/>
              <a:gd name="connsiteX10" fmla="*/ 7836 w 10000"/>
              <a:gd name="connsiteY10" fmla="*/ 6237 h 9916"/>
              <a:gd name="connsiteX11" fmla="*/ 7761 w 10000"/>
              <a:gd name="connsiteY11" fmla="*/ 6328 h 9916"/>
              <a:gd name="connsiteX12" fmla="*/ 7673 w 10000"/>
              <a:gd name="connsiteY12" fmla="*/ 6427 h 9916"/>
              <a:gd name="connsiteX13" fmla="*/ 7575 w 10000"/>
              <a:gd name="connsiteY13" fmla="*/ 6539 h 9916"/>
              <a:gd name="connsiteX14" fmla="*/ 7466 w 10000"/>
              <a:gd name="connsiteY14" fmla="*/ 6658 h 9916"/>
              <a:gd name="connsiteX15" fmla="*/ 7348 w 10000"/>
              <a:gd name="connsiteY15" fmla="*/ 6788 h 9916"/>
              <a:gd name="connsiteX16" fmla="*/ 7218 w 10000"/>
              <a:gd name="connsiteY16" fmla="*/ 6922 h 9916"/>
              <a:gd name="connsiteX17" fmla="*/ 7079 w 10000"/>
              <a:gd name="connsiteY17" fmla="*/ 7059 h 9916"/>
              <a:gd name="connsiteX18" fmla="*/ 6930 w 10000"/>
              <a:gd name="connsiteY18" fmla="*/ 7205 h 9916"/>
              <a:gd name="connsiteX19" fmla="*/ 6770 w 10000"/>
              <a:gd name="connsiteY19" fmla="*/ 7354 h 9916"/>
              <a:gd name="connsiteX20" fmla="*/ 6600 w 10000"/>
              <a:gd name="connsiteY20" fmla="*/ 7511 h 9916"/>
              <a:gd name="connsiteX21" fmla="*/ 6421 w 10000"/>
              <a:gd name="connsiteY21" fmla="*/ 7671 h 9916"/>
              <a:gd name="connsiteX22" fmla="*/ 6234 w 10000"/>
              <a:gd name="connsiteY22" fmla="*/ 7832 h 9916"/>
              <a:gd name="connsiteX23" fmla="*/ 6036 w 10000"/>
              <a:gd name="connsiteY23" fmla="*/ 7991 h 9916"/>
              <a:gd name="connsiteX24" fmla="*/ 5830 w 10000"/>
              <a:gd name="connsiteY24" fmla="*/ 8154 h 9916"/>
              <a:gd name="connsiteX25" fmla="*/ 5613 w 10000"/>
              <a:gd name="connsiteY25" fmla="*/ 8315 h 9916"/>
              <a:gd name="connsiteX26" fmla="*/ 5387 w 10000"/>
              <a:gd name="connsiteY26" fmla="*/ 8473 h 9916"/>
              <a:gd name="connsiteX27" fmla="*/ 5154 w 10000"/>
              <a:gd name="connsiteY27" fmla="*/ 8633 h 9916"/>
              <a:gd name="connsiteX28" fmla="*/ 4911 w 10000"/>
              <a:gd name="connsiteY28" fmla="*/ 8789 h 9916"/>
              <a:gd name="connsiteX29" fmla="*/ 4660 w 10000"/>
              <a:gd name="connsiteY29" fmla="*/ 8939 h 9916"/>
              <a:gd name="connsiteX30" fmla="*/ 4403 w 10000"/>
              <a:gd name="connsiteY30" fmla="*/ 9087 h 9916"/>
              <a:gd name="connsiteX31" fmla="*/ 4136 w 10000"/>
              <a:gd name="connsiteY31" fmla="*/ 9228 h 9916"/>
              <a:gd name="connsiteX32" fmla="*/ 3860 w 10000"/>
              <a:gd name="connsiteY32" fmla="*/ 9364 h 9916"/>
              <a:gd name="connsiteX33" fmla="*/ 3579 w 10000"/>
              <a:gd name="connsiteY33" fmla="*/ 9494 h 9916"/>
              <a:gd name="connsiteX34" fmla="*/ 3287 w 10000"/>
              <a:gd name="connsiteY34" fmla="*/ 9614 h 9916"/>
              <a:gd name="connsiteX35" fmla="*/ 2990 w 10000"/>
              <a:gd name="connsiteY35" fmla="*/ 9727 h 9916"/>
              <a:gd name="connsiteX36" fmla="*/ 2685 w 10000"/>
              <a:gd name="connsiteY36" fmla="*/ 9827 h 9916"/>
              <a:gd name="connsiteX37" fmla="*/ 2372 w 10000"/>
              <a:gd name="connsiteY37" fmla="*/ 9916 h 9916"/>
              <a:gd name="connsiteX38" fmla="*/ 0 w 10000"/>
              <a:gd name="connsiteY38" fmla="*/ 9136 h 9916"/>
              <a:gd name="connsiteX39" fmla="*/ 0 w 10000"/>
              <a:gd name="connsiteY39" fmla="*/ 6611 h 9916"/>
              <a:gd name="connsiteX40" fmla="*/ 370 w 10000"/>
              <a:gd name="connsiteY40" fmla="*/ 6594 h 9916"/>
              <a:gd name="connsiteX41" fmla="*/ 734 w 10000"/>
              <a:gd name="connsiteY41" fmla="*/ 6564 h 9916"/>
              <a:gd name="connsiteX42" fmla="*/ 1093 w 10000"/>
              <a:gd name="connsiteY42" fmla="*/ 6512 h 9916"/>
              <a:gd name="connsiteX43" fmla="*/ 1451 w 10000"/>
              <a:gd name="connsiteY43" fmla="*/ 6459 h 9916"/>
              <a:gd name="connsiteX44" fmla="*/ 1803 w 10000"/>
              <a:gd name="connsiteY44" fmla="*/ 6385 h 9916"/>
              <a:gd name="connsiteX45" fmla="*/ 2149 w 10000"/>
              <a:gd name="connsiteY45" fmla="*/ 6299 h 9916"/>
              <a:gd name="connsiteX46" fmla="*/ 2490 w 10000"/>
              <a:gd name="connsiteY46" fmla="*/ 6201 h 9916"/>
              <a:gd name="connsiteX47" fmla="*/ 2827 w 10000"/>
              <a:gd name="connsiteY47" fmla="*/ 6085 h 9916"/>
              <a:gd name="connsiteX48" fmla="*/ 3155 w 10000"/>
              <a:gd name="connsiteY48" fmla="*/ 5954 h 9916"/>
              <a:gd name="connsiteX49" fmla="*/ 3478 w 10000"/>
              <a:gd name="connsiteY49" fmla="*/ 5810 h 9916"/>
              <a:gd name="connsiteX50" fmla="*/ 3794 w 10000"/>
              <a:gd name="connsiteY50" fmla="*/ 5652 h 9916"/>
              <a:gd name="connsiteX51" fmla="*/ 4103 w 10000"/>
              <a:gd name="connsiteY51" fmla="*/ 5474 h 9916"/>
              <a:gd name="connsiteX52" fmla="*/ 4406 w 10000"/>
              <a:gd name="connsiteY52" fmla="*/ 5283 h 9916"/>
              <a:gd name="connsiteX53" fmla="*/ 4700 w 10000"/>
              <a:gd name="connsiteY53" fmla="*/ 5077 h 9916"/>
              <a:gd name="connsiteX54" fmla="*/ 4984 w 10000"/>
              <a:gd name="connsiteY54" fmla="*/ 4852 h 9916"/>
              <a:gd name="connsiteX55" fmla="*/ 5264 w 10000"/>
              <a:gd name="connsiteY55" fmla="*/ 4616 h 9916"/>
              <a:gd name="connsiteX56" fmla="*/ 5533 w 10000"/>
              <a:gd name="connsiteY56" fmla="*/ 4360 h 9916"/>
              <a:gd name="connsiteX57" fmla="*/ 5791 w 10000"/>
              <a:gd name="connsiteY57" fmla="*/ 4089 h 9916"/>
              <a:gd name="connsiteX58" fmla="*/ 6043 w 10000"/>
              <a:gd name="connsiteY58" fmla="*/ 3797 h 9916"/>
              <a:gd name="connsiteX59" fmla="*/ 6283 w 10000"/>
              <a:gd name="connsiteY59" fmla="*/ 3486 h 9916"/>
              <a:gd name="connsiteX60" fmla="*/ 6512 w 10000"/>
              <a:gd name="connsiteY60" fmla="*/ 3164 h 9916"/>
              <a:gd name="connsiteX61" fmla="*/ 6734 w 10000"/>
              <a:gd name="connsiteY61" fmla="*/ 2825 h 9916"/>
              <a:gd name="connsiteX62" fmla="*/ 4394 w 10000"/>
              <a:gd name="connsiteY62" fmla="*/ 2825 h 9916"/>
              <a:gd name="connsiteX63" fmla="*/ 4394 w 10000"/>
              <a:gd name="connsiteY63" fmla="*/ 0 h 9916"/>
              <a:gd name="connsiteX0" fmla="*/ 4394 w 10000"/>
              <a:gd name="connsiteY0" fmla="*/ 0 h 9910"/>
              <a:gd name="connsiteX1" fmla="*/ 10000 w 10000"/>
              <a:gd name="connsiteY1" fmla="*/ 0 h 9910"/>
              <a:gd name="connsiteX2" fmla="*/ 10000 w 10000"/>
              <a:gd name="connsiteY2" fmla="*/ 9194 h 9910"/>
              <a:gd name="connsiteX3" fmla="*/ 8048 w 10000"/>
              <a:gd name="connsiteY3" fmla="*/ 9194 h 9910"/>
              <a:gd name="connsiteX4" fmla="*/ 8048 w 10000"/>
              <a:gd name="connsiteY4" fmla="*/ 6022 h 9910"/>
              <a:gd name="connsiteX5" fmla="*/ 8042 w 10000"/>
              <a:gd name="connsiteY5" fmla="*/ 6031 h 9910"/>
              <a:gd name="connsiteX6" fmla="*/ 8023 w 10000"/>
              <a:gd name="connsiteY6" fmla="*/ 6051 h 9910"/>
              <a:gd name="connsiteX7" fmla="*/ 7994 w 10000"/>
              <a:gd name="connsiteY7" fmla="*/ 6090 h 9910"/>
              <a:gd name="connsiteX8" fmla="*/ 7954 w 10000"/>
              <a:gd name="connsiteY8" fmla="*/ 6147 h 9910"/>
              <a:gd name="connsiteX9" fmla="*/ 7900 w 10000"/>
              <a:gd name="connsiteY9" fmla="*/ 6213 h 9910"/>
              <a:gd name="connsiteX10" fmla="*/ 7836 w 10000"/>
              <a:gd name="connsiteY10" fmla="*/ 6290 h 9910"/>
              <a:gd name="connsiteX11" fmla="*/ 7761 w 10000"/>
              <a:gd name="connsiteY11" fmla="*/ 6382 h 9910"/>
              <a:gd name="connsiteX12" fmla="*/ 7673 w 10000"/>
              <a:gd name="connsiteY12" fmla="*/ 6481 h 9910"/>
              <a:gd name="connsiteX13" fmla="*/ 7575 w 10000"/>
              <a:gd name="connsiteY13" fmla="*/ 6594 h 9910"/>
              <a:gd name="connsiteX14" fmla="*/ 7466 w 10000"/>
              <a:gd name="connsiteY14" fmla="*/ 6714 h 9910"/>
              <a:gd name="connsiteX15" fmla="*/ 7348 w 10000"/>
              <a:gd name="connsiteY15" fmla="*/ 6846 h 9910"/>
              <a:gd name="connsiteX16" fmla="*/ 7218 w 10000"/>
              <a:gd name="connsiteY16" fmla="*/ 6981 h 9910"/>
              <a:gd name="connsiteX17" fmla="*/ 7079 w 10000"/>
              <a:gd name="connsiteY17" fmla="*/ 7119 h 9910"/>
              <a:gd name="connsiteX18" fmla="*/ 6930 w 10000"/>
              <a:gd name="connsiteY18" fmla="*/ 7266 h 9910"/>
              <a:gd name="connsiteX19" fmla="*/ 6770 w 10000"/>
              <a:gd name="connsiteY19" fmla="*/ 7416 h 9910"/>
              <a:gd name="connsiteX20" fmla="*/ 6600 w 10000"/>
              <a:gd name="connsiteY20" fmla="*/ 7575 h 9910"/>
              <a:gd name="connsiteX21" fmla="*/ 6421 w 10000"/>
              <a:gd name="connsiteY21" fmla="*/ 7736 h 9910"/>
              <a:gd name="connsiteX22" fmla="*/ 6234 w 10000"/>
              <a:gd name="connsiteY22" fmla="*/ 7898 h 9910"/>
              <a:gd name="connsiteX23" fmla="*/ 6036 w 10000"/>
              <a:gd name="connsiteY23" fmla="*/ 8059 h 9910"/>
              <a:gd name="connsiteX24" fmla="*/ 5830 w 10000"/>
              <a:gd name="connsiteY24" fmla="*/ 8223 h 9910"/>
              <a:gd name="connsiteX25" fmla="*/ 5613 w 10000"/>
              <a:gd name="connsiteY25" fmla="*/ 8385 h 9910"/>
              <a:gd name="connsiteX26" fmla="*/ 5387 w 10000"/>
              <a:gd name="connsiteY26" fmla="*/ 8545 h 9910"/>
              <a:gd name="connsiteX27" fmla="*/ 5154 w 10000"/>
              <a:gd name="connsiteY27" fmla="*/ 8706 h 9910"/>
              <a:gd name="connsiteX28" fmla="*/ 4911 w 10000"/>
              <a:gd name="connsiteY28" fmla="*/ 8863 h 9910"/>
              <a:gd name="connsiteX29" fmla="*/ 4660 w 10000"/>
              <a:gd name="connsiteY29" fmla="*/ 9015 h 9910"/>
              <a:gd name="connsiteX30" fmla="*/ 4403 w 10000"/>
              <a:gd name="connsiteY30" fmla="*/ 9164 h 9910"/>
              <a:gd name="connsiteX31" fmla="*/ 4136 w 10000"/>
              <a:gd name="connsiteY31" fmla="*/ 9306 h 9910"/>
              <a:gd name="connsiteX32" fmla="*/ 3860 w 10000"/>
              <a:gd name="connsiteY32" fmla="*/ 9443 h 9910"/>
              <a:gd name="connsiteX33" fmla="*/ 3579 w 10000"/>
              <a:gd name="connsiteY33" fmla="*/ 9574 h 9910"/>
              <a:gd name="connsiteX34" fmla="*/ 3287 w 10000"/>
              <a:gd name="connsiteY34" fmla="*/ 9695 h 9910"/>
              <a:gd name="connsiteX35" fmla="*/ 2990 w 10000"/>
              <a:gd name="connsiteY35" fmla="*/ 9809 h 9910"/>
              <a:gd name="connsiteX36" fmla="*/ 2685 w 10000"/>
              <a:gd name="connsiteY36" fmla="*/ 9910 h 9910"/>
              <a:gd name="connsiteX37" fmla="*/ 0 w 10000"/>
              <a:gd name="connsiteY37" fmla="*/ 9213 h 9910"/>
              <a:gd name="connsiteX38" fmla="*/ 0 w 10000"/>
              <a:gd name="connsiteY38" fmla="*/ 6667 h 9910"/>
              <a:gd name="connsiteX39" fmla="*/ 370 w 10000"/>
              <a:gd name="connsiteY39" fmla="*/ 6650 h 9910"/>
              <a:gd name="connsiteX40" fmla="*/ 734 w 10000"/>
              <a:gd name="connsiteY40" fmla="*/ 6620 h 9910"/>
              <a:gd name="connsiteX41" fmla="*/ 1093 w 10000"/>
              <a:gd name="connsiteY41" fmla="*/ 6567 h 9910"/>
              <a:gd name="connsiteX42" fmla="*/ 1451 w 10000"/>
              <a:gd name="connsiteY42" fmla="*/ 6514 h 9910"/>
              <a:gd name="connsiteX43" fmla="*/ 1803 w 10000"/>
              <a:gd name="connsiteY43" fmla="*/ 6439 h 9910"/>
              <a:gd name="connsiteX44" fmla="*/ 2149 w 10000"/>
              <a:gd name="connsiteY44" fmla="*/ 6352 h 9910"/>
              <a:gd name="connsiteX45" fmla="*/ 2490 w 10000"/>
              <a:gd name="connsiteY45" fmla="*/ 6254 h 9910"/>
              <a:gd name="connsiteX46" fmla="*/ 2827 w 10000"/>
              <a:gd name="connsiteY46" fmla="*/ 6137 h 9910"/>
              <a:gd name="connsiteX47" fmla="*/ 3155 w 10000"/>
              <a:gd name="connsiteY47" fmla="*/ 6004 h 9910"/>
              <a:gd name="connsiteX48" fmla="*/ 3478 w 10000"/>
              <a:gd name="connsiteY48" fmla="*/ 5859 h 9910"/>
              <a:gd name="connsiteX49" fmla="*/ 3794 w 10000"/>
              <a:gd name="connsiteY49" fmla="*/ 5700 h 9910"/>
              <a:gd name="connsiteX50" fmla="*/ 4103 w 10000"/>
              <a:gd name="connsiteY50" fmla="*/ 5520 h 9910"/>
              <a:gd name="connsiteX51" fmla="*/ 4406 w 10000"/>
              <a:gd name="connsiteY51" fmla="*/ 5328 h 9910"/>
              <a:gd name="connsiteX52" fmla="*/ 4700 w 10000"/>
              <a:gd name="connsiteY52" fmla="*/ 5120 h 9910"/>
              <a:gd name="connsiteX53" fmla="*/ 4984 w 10000"/>
              <a:gd name="connsiteY53" fmla="*/ 4893 h 9910"/>
              <a:gd name="connsiteX54" fmla="*/ 5264 w 10000"/>
              <a:gd name="connsiteY54" fmla="*/ 4655 h 9910"/>
              <a:gd name="connsiteX55" fmla="*/ 5533 w 10000"/>
              <a:gd name="connsiteY55" fmla="*/ 4397 h 9910"/>
              <a:gd name="connsiteX56" fmla="*/ 5791 w 10000"/>
              <a:gd name="connsiteY56" fmla="*/ 4124 h 9910"/>
              <a:gd name="connsiteX57" fmla="*/ 6043 w 10000"/>
              <a:gd name="connsiteY57" fmla="*/ 3829 h 9910"/>
              <a:gd name="connsiteX58" fmla="*/ 6283 w 10000"/>
              <a:gd name="connsiteY58" fmla="*/ 3516 h 9910"/>
              <a:gd name="connsiteX59" fmla="*/ 6512 w 10000"/>
              <a:gd name="connsiteY59" fmla="*/ 3191 h 9910"/>
              <a:gd name="connsiteX60" fmla="*/ 6734 w 10000"/>
              <a:gd name="connsiteY60" fmla="*/ 2849 h 9910"/>
              <a:gd name="connsiteX61" fmla="*/ 4394 w 10000"/>
              <a:gd name="connsiteY61" fmla="*/ 2849 h 9910"/>
              <a:gd name="connsiteX62" fmla="*/ 4394 w 10000"/>
              <a:gd name="connsiteY62" fmla="*/ 0 h 9910"/>
              <a:gd name="connsiteX0" fmla="*/ 4394 w 10000"/>
              <a:gd name="connsiteY0" fmla="*/ 0 h 9898"/>
              <a:gd name="connsiteX1" fmla="*/ 10000 w 10000"/>
              <a:gd name="connsiteY1" fmla="*/ 0 h 9898"/>
              <a:gd name="connsiteX2" fmla="*/ 10000 w 10000"/>
              <a:gd name="connsiteY2" fmla="*/ 9277 h 9898"/>
              <a:gd name="connsiteX3" fmla="*/ 8048 w 10000"/>
              <a:gd name="connsiteY3" fmla="*/ 9277 h 9898"/>
              <a:gd name="connsiteX4" fmla="*/ 8048 w 10000"/>
              <a:gd name="connsiteY4" fmla="*/ 6077 h 9898"/>
              <a:gd name="connsiteX5" fmla="*/ 8042 w 10000"/>
              <a:gd name="connsiteY5" fmla="*/ 6086 h 9898"/>
              <a:gd name="connsiteX6" fmla="*/ 8023 w 10000"/>
              <a:gd name="connsiteY6" fmla="*/ 6106 h 9898"/>
              <a:gd name="connsiteX7" fmla="*/ 7994 w 10000"/>
              <a:gd name="connsiteY7" fmla="*/ 6145 h 9898"/>
              <a:gd name="connsiteX8" fmla="*/ 7954 w 10000"/>
              <a:gd name="connsiteY8" fmla="*/ 6203 h 9898"/>
              <a:gd name="connsiteX9" fmla="*/ 7900 w 10000"/>
              <a:gd name="connsiteY9" fmla="*/ 6269 h 9898"/>
              <a:gd name="connsiteX10" fmla="*/ 7836 w 10000"/>
              <a:gd name="connsiteY10" fmla="*/ 6347 h 9898"/>
              <a:gd name="connsiteX11" fmla="*/ 7761 w 10000"/>
              <a:gd name="connsiteY11" fmla="*/ 6440 h 9898"/>
              <a:gd name="connsiteX12" fmla="*/ 7673 w 10000"/>
              <a:gd name="connsiteY12" fmla="*/ 6540 h 9898"/>
              <a:gd name="connsiteX13" fmla="*/ 7575 w 10000"/>
              <a:gd name="connsiteY13" fmla="*/ 6654 h 9898"/>
              <a:gd name="connsiteX14" fmla="*/ 7466 w 10000"/>
              <a:gd name="connsiteY14" fmla="*/ 6775 h 9898"/>
              <a:gd name="connsiteX15" fmla="*/ 7348 w 10000"/>
              <a:gd name="connsiteY15" fmla="*/ 6908 h 9898"/>
              <a:gd name="connsiteX16" fmla="*/ 7218 w 10000"/>
              <a:gd name="connsiteY16" fmla="*/ 7044 h 9898"/>
              <a:gd name="connsiteX17" fmla="*/ 7079 w 10000"/>
              <a:gd name="connsiteY17" fmla="*/ 7184 h 9898"/>
              <a:gd name="connsiteX18" fmla="*/ 6930 w 10000"/>
              <a:gd name="connsiteY18" fmla="*/ 7332 h 9898"/>
              <a:gd name="connsiteX19" fmla="*/ 6770 w 10000"/>
              <a:gd name="connsiteY19" fmla="*/ 7483 h 9898"/>
              <a:gd name="connsiteX20" fmla="*/ 6600 w 10000"/>
              <a:gd name="connsiteY20" fmla="*/ 7644 h 9898"/>
              <a:gd name="connsiteX21" fmla="*/ 6421 w 10000"/>
              <a:gd name="connsiteY21" fmla="*/ 7806 h 9898"/>
              <a:gd name="connsiteX22" fmla="*/ 6234 w 10000"/>
              <a:gd name="connsiteY22" fmla="*/ 7970 h 9898"/>
              <a:gd name="connsiteX23" fmla="*/ 6036 w 10000"/>
              <a:gd name="connsiteY23" fmla="*/ 8132 h 9898"/>
              <a:gd name="connsiteX24" fmla="*/ 5830 w 10000"/>
              <a:gd name="connsiteY24" fmla="*/ 8298 h 9898"/>
              <a:gd name="connsiteX25" fmla="*/ 5613 w 10000"/>
              <a:gd name="connsiteY25" fmla="*/ 8461 h 9898"/>
              <a:gd name="connsiteX26" fmla="*/ 5387 w 10000"/>
              <a:gd name="connsiteY26" fmla="*/ 8623 h 9898"/>
              <a:gd name="connsiteX27" fmla="*/ 5154 w 10000"/>
              <a:gd name="connsiteY27" fmla="*/ 8785 h 9898"/>
              <a:gd name="connsiteX28" fmla="*/ 4911 w 10000"/>
              <a:gd name="connsiteY28" fmla="*/ 8943 h 9898"/>
              <a:gd name="connsiteX29" fmla="*/ 4660 w 10000"/>
              <a:gd name="connsiteY29" fmla="*/ 9097 h 9898"/>
              <a:gd name="connsiteX30" fmla="*/ 4403 w 10000"/>
              <a:gd name="connsiteY30" fmla="*/ 9247 h 9898"/>
              <a:gd name="connsiteX31" fmla="*/ 4136 w 10000"/>
              <a:gd name="connsiteY31" fmla="*/ 9391 h 9898"/>
              <a:gd name="connsiteX32" fmla="*/ 3860 w 10000"/>
              <a:gd name="connsiteY32" fmla="*/ 9529 h 9898"/>
              <a:gd name="connsiteX33" fmla="*/ 3579 w 10000"/>
              <a:gd name="connsiteY33" fmla="*/ 9661 h 9898"/>
              <a:gd name="connsiteX34" fmla="*/ 3287 w 10000"/>
              <a:gd name="connsiteY34" fmla="*/ 9783 h 9898"/>
              <a:gd name="connsiteX35" fmla="*/ 2990 w 10000"/>
              <a:gd name="connsiteY35" fmla="*/ 9898 h 9898"/>
              <a:gd name="connsiteX36" fmla="*/ 0 w 10000"/>
              <a:gd name="connsiteY36" fmla="*/ 9297 h 9898"/>
              <a:gd name="connsiteX37" fmla="*/ 0 w 10000"/>
              <a:gd name="connsiteY37" fmla="*/ 6728 h 9898"/>
              <a:gd name="connsiteX38" fmla="*/ 370 w 10000"/>
              <a:gd name="connsiteY38" fmla="*/ 6710 h 9898"/>
              <a:gd name="connsiteX39" fmla="*/ 734 w 10000"/>
              <a:gd name="connsiteY39" fmla="*/ 6680 h 9898"/>
              <a:gd name="connsiteX40" fmla="*/ 1093 w 10000"/>
              <a:gd name="connsiteY40" fmla="*/ 6627 h 9898"/>
              <a:gd name="connsiteX41" fmla="*/ 1451 w 10000"/>
              <a:gd name="connsiteY41" fmla="*/ 6573 h 9898"/>
              <a:gd name="connsiteX42" fmla="*/ 1803 w 10000"/>
              <a:gd name="connsiteY42" fmla="*/ 6497 h 9898"/>
              <a:gd name="connsiteX43" fmla="*/ 2149 w 10000"/>
              <a:gd name="connsiteY43" fmla="*/ 6410 h 9898"/>
              <a:gd name="connsiteX44" fmla="*/ 2490 w 10000"/>
              <a:gd name="connsiteY44" fmla="*/ 6311 h 9898"/>
              <a:gd name="connsiteX45" fmla="*/ 2827 w 10000"/>
              <a:gd name="connsiteY45" fmla="*/ 6193 h 9898"/>
              <a:gd name="connsiteX46" fmla="*/ 3155 w 10000"/>
              <a:gd name="connsiteY46" fmla="*/ 6059 h 9898"/>
              <a:gd name="connsiteX47" fmla="*/ 3478 w 10000"/>
              <a:gd name="connsiteY47" fmla="*/ 5912 h 9898"/>
              <a:gd name="connsiteX48" fmla="*/ 3794 w 10000"/>
              <a:gd name="connsiteY48" fmla="*/ 5752 h 9898"/>
              <a:gd name="connsiteX49" fmla="*/ 4103 w 10000"/>
              <a:gd name="connsiteY49" fmla="*/ 5570 h 9898"/>
              <a:gd name="connsiteX50" fmla="*/ 4406 w 10000"/>
              <a:gd name="connsiteY50" fmla="*/ 5376 h 9898"/>
              <a:gd name="connsiteX51" fmla="*/ 4700 w 10000"/>
              <a:gd name="connsiteY51" fmla="*/ 5166 h 9898"/>
              <a:gd name="connsiteX52" fmla="*/ 4984 w 10000"/>
              <a:gd name="connsiteY52" fmla="*/ 4937 h 9898"/>
              <a:gd name="connsiteX53" fmla="*/ 5264 w 10000"/>
              <a:gd name="connsiteY53" fmla="*/ 4697 h 9898"/>
              <a:gd name="connsiteX54" fmla="*/ 5533 w 10000"/>
              <a:gd name="connsiteY54" fmla="*/ 4437 h 9898"/>
              <a:gd name="connsiteX55" fmla="*/ 5791 w 10000"/>
              <a:gd name="connsiteY55" fmla="*/ 4161 h 9898"/>
              <a:gd name="connsiteX56" fmla="*/ 6043 w 10000"/>
              <a:gd name="connsiteY56" fmla="*/ 3864 h 9898"/>
              <a:gd name="connsiteX57" fmla="*/ 6283 w 10000"/>
              <a:gd name="connsiteY57" fmla="*/ 3548 h 9898"/>
              <a:gd name="connsiteX58" fmla="*/ 6512 w 10000"/>
              <a:gd name="connsiteY58" fmla="*/ 3220 h 9898"/>
              <a:gd name="connsiteX59" fmla="*/ 6734 w 10000"/>
              <a:gd name="connsiteY59" fmla="*/ 2875 h 9898"/>
              <a:gd name="connsiteX60" fmla="*/ 4394 w 10000"/>
              <a:gd name="connsiteY60" fmla="*/ 2875 h 9898"/>
              <a:gd name="connsiteX61" fmla="*/ 4394 w 10000"/>
              <a:gd name="connsiteY61" fmla="*/ 0 h 9898"/>
              <a:gd name="connsiteX0" fmla="*/ 4394 w 10000"/>
              <a:gd name="connsiteY0" fmla="*/ 0 h 9884"/>
              <a:gd name="connsiteX1" fmla="*/ 10000 w 10000"/>
              <a:gd name="connsiteY1" fmla="*/ 0 h 9884"/>
              <a:gd name="connsiteX2" fmla="*/ 10000 w 10000"/>
              <a:gd name="connsiteY2" fmla="*/ 9373 h 9884"/>
              <a:gd name="connsiteX3" fmla="*/ 8048 w 10000"/>
              <a:gd name="connsiteY3" fmla="*/ 9373 h 9884"/>
              <a:gd name="connsiteX4" fmla="*/ 8048 w 10000"/>
              <a:gd name="connsiteY4" fmla="*/ 6140 h 9884"/>
              <a:gd name="connsiteX5" fmla="*/ 8042 w 10000"/>
              <a:gd name="connsiteY5" fmla="*/ 6149 h 9884"/>
              <a:gd name="connsiteX6" fmla="*/ 8023 w 10000"/>
              <a:gd name="connsiteY6" fmla="*/ 6169 h 9884"/>
              <a:gd name="connsiteX7" fmla="*/ 7994 w 10000"/>
              <a:gd name="connsiteY7" fmla="*/ 6208 h 9884"/>
              <a:gd name="connsiteX8" fmla="*/ 7954 w 10000"/>
              <a:gd name="connsiteY8" fmla="*/ 6267 h 9884"/>
              <a:gd name="connsiteX9" fmla="*/ 7900 w 10000"/>
              <a:gd name="connsiteY9" fmla="*/ 6334 h 9884"/>
              <a:gd name="connsiteX10" fmla="*/ 7836 w 10000"/>
              <a:gd name="connsiteY10" fmla="*/ 6412 h 9884"/>
              <a:gd name="connsiteX11" fmla="*/ 7761 w 10000"/>
              <a:gd name="connsiteY11" fmla="*/ 6506 h 9884"/>
              <a:gd name="connsiteX12" fmla="*/ 7673 w 10000"/>
              <a:gd name="connsiteY12" fmla="*/ 6607 h 9884"/>
              <a:gd name="connsiteX13" fmla="*/ 7575 w 10000"/>
              <a:gd name="connsiteY13" fmla="*/ 6723 h 9884"/>
              <a:gd name="connsiteX14" fmla="*/ 7466 w 10000"/>
              <a:gd name="connsiteY14" fmla="*/ 6845 h 9884"/>
              <a:gd name="connsiteX15" fmla="*/ 7348 w 10000"/>
              <a:gd name="connsiteY15" fmla="*/ 6979 h 9884"/>
              <a:gd name="connsiteX16" fmla="*/ 7218 w 10000"/>
              <a:gd name="connsiteY16" fmla="*/ 7117 h 9884"/>
              <a:gd name="connsiteX17" fmla="*/ 7079 w 10000"/>
              <a:gd name="connsiteY17" fmla="*/ 7258 h 9884"/>
              <a:gd name="connsiteX18" fmla="*/ 6930 w 10000"/>
              <a:gd name="connsiteY18" fmla="*/ 7408 h 9884"/>
              <a:gd name="connsiteX19" fmla="*/ 6770 w 10000"/>
              <a:gd name="connsiteY19" fmla="*/ 7560 h 9884"/>
              <a:gd name="connsiteX20" fmla="*/ 6600 w 10000"/>
              <a:gd name="connsiteY20" fmla="*/ 7723 h 9884"/>
              <a:gd name="connsiteX21" fmla="*/ 6421 w 10000"/>
              <a:gd name="connsiteY21" fmla="*/ 7886 h 9884"/>
              <a:gd name="connsiteX22" fmla="*/ 6234 w 10000"/>
              <a:gd name="connsiteY22" fmla="*/ 8052 h 9884"/>
              <a:gd name="connsiteX23" fmla="*/ 6036 w 10000"/>
              <a:gd name="connsiteY23" fmla="*/ 8216 h 9884"/>
              <a:gd name="connsiteX24" fmla="*/ 5830 w 10000"/>
              <a:gd name="connsiteY24" fmla="*/ 8384 h 9884"/>
              <a:gd name="connsiteX25" fmla="*/ 5613 w 10000"/>
              <a:gd name="connsiteY25" fmla="*/ 8548 h 9884"/>
              <a:gd name="connsiteX26" fmla="*/ 5387 w 10000"/>
              <a:gd name="connsiteY26" fmla="*/ 8712 h 9884"/>
              <a:gd name="connsiteX27" fmla="*/ 5154 w 10000"/>
              <a:gd name="connsiteY27" fmla="*/ 8876 h 9884"/>
              <a:gd name="connsiteX28" fmla="*/ 4911 w 10000"/>
              <a:gd name="connsiteY28" fmla="*/ 9035 h 9884"/>
              <a:gd name="connsiteX29" fmla="*/ 4660 w 10000"/>
              <a:gd name="connsiteY29" fmla="*/ 9191 h 9884"/>
              <a:gd name="connsiteX30" fmla="*/ 4403 w 10000"/>
              <a:gd name="connsiteY30" fmla="*/ 9342 h 9884"/>
              <a:gd name="connsiteX31" fmla="*/ 4136 w 10000"/>
              <a:gd name="connsiteY31" fmla="*/ 9488 h 9884"/>
              <a:gd name="connsiteX32" fmla="*/ 3860 w 10000"/>
              <a:gd name="connsiteY32" fmla="*/ 9627 h 9884"/>
              <a:gd name="connsiteX33" fmla="*/ 3579 w 10000"/>
              <a:gd name="connsiteY33" fmla="*/ 9761 h 9884"/>
              <a:gd name="connsiteX34" fmla="*/ 3287 w 10000"/>
              <a:gd name="connsiteY34" fmla="*/ 9884 h 9884"/>
              <a:gd name="connsiteX35" fmla="*/ 0 w 10000"/>
              <a:gd name="connsiteY35" fmla="*/ 9393 h 9884"/>
              <a:gd name="connsiteX36" fmla="*/ 0 w 10000"/>
              <a:gd name="connsiteY36" fmla="*/ 6797 h 9884"/>
              <a:gd name="connsiteX37" fmla="*/ 370 w 10000"/>
              <a:gd name="connsiteY37" fmla="*/ 6779 h 9884"/>
              <a:gd name="connsiteX38" fmla="*/ 734 w 10000"/>
              <a:gd name="connsiteY38" fmla="*/ 6749 h 9884"/>
              <a:gd name="connsiteX39" fmla="*/ 1093 w 10000"/>
              <a:gd name="connsiteY39" fmla="*/ 6695 h 9884"/>
              <a:gd name="connsiteX40" fmla="*/ 1451 w 10000"/>
              <a:gd name="connsiteY40" fmla="*/ 6641 h 9884"/>
              <a:gd name="connsiteX41" fmla="*/ 1803 w 10000"/>
              <a:gd name="connsiteY41" fmla="*/ 6564 h 9884"/>
              <a:gd name="connsiteX42" fmla="*/ 2149 w 10000"/>
              <a:gd name="connsiteY42" fmla="*/ 6476 h 9884"/>
              <a:gd name="connsiteX43" fmla="*/ 2490 w 10000"/>
              <a:gd name="connsiteY43" fmla="*/ 6376 h 9884"/>
              <a:gd name="connsiteX44" fmla="*/ 2827 w 10000"/>
              <a:gd name="connsiteY44" fmla="*/ 6257 h 9884"/>
              <a:gd name="connsiteX45" fmla="*/ 3155 w 10000"/>
              <a:gd name="connsiteY45" fmla="*/ 6121 h 9884"/>
              <a:gd name="connsiteX46" fmla="*/ 3478 w 10000"/>
              <a:gd name="connsiteY46" fmla="*/ 5973 h 9884"/>
              <a:gd name="connsiteX47" fmla="*/ 3794 w 10000"/>
              <a:gd name="connsiteY47" fmla="*/ 5811 h 9884"/>
              <a:gd name="connsiteX48" fmla="*/ 4103 w 10000"/>
              <a:gd name="connsiteY48" fmla="*/ 5627 h 9884"/>
              <a:gd name="connsiteX49" fmla="*/ 4406 w 10000"/>
              <a:gd name="connsiteY49" fmla="*/ 5431 h 9884"/>
              <a:gd name="connsiteX50" fmla="*/ 4700 w 10000"/>
              <a:gd name="connsiteY50" fmla="*/ 5219 h 9884"/>
              <a:gd name="connsiteX51" fmla="*/ 4984 w 10000"/>
              <a:gd name="connsiteY51" fmla="*/ 4988 h 9884"/>
              <a:gd name="connsiteX52" fmla="*/ 5264 w 10000"/>
              <a:gd name="connsiteY52" fmla="*/ 4745 h 9884"/>
              <a:gd name="connsiteX53" fmla="*/ 5533 w 10000"/>
              <a:gd name="connsiteY53" fmla="*/ 4483 h 9884"/>
              <a:gd name="connsiteX54" fmla="*/ 5791 w 10000"/>
              <a:gd name="connsiteY54" fmla="*/ 4204 h 9884"/>
              <a:gd name="connsiteX55" fmla="*/ 6043 w 10000"/>
              <a:gd name="connsiteY55" fmla="*/ 3904 h 9884"/>
              <a:gd name="connsiteX56" fmla="*/ 6283 w 10000"/>
              <a:gd name="connsiteY56" fmla="*/ 3585 h 9884"/>
              <a:gd name="connsiteX57" fmla="*/ 6512 w 10000"/>
              <a:gd name="connsiteY57" fmla="*/ 3253 h 9884"/>
              <a:gd name="connsiteX58" fmla="*/ 6734 w 10000"/>
              <a:gd name="connsiteY58" fmla="*/ 2905 h 9884"/>
              <a:gd name="connsiteX59" fmla="*/ 4394 w 10000"/>
              <a:gd name="connsiteY59" fmla="*/ 2905 h 9884"/>
              <a:gd name="connsiteX60" fmla="*/ 4394 w 10000"/>
              <a:gd name="connsiteY60" fmla="*/ 0 h 9884"/>
              <a:gd name="connsiteX0" fmla="*/ 4394 w 10000"/>
              <a:gd name="connsiteY0" fmla="*/ 0 h 9876"/>
              <a:gd name="connsiteX1" fmla="*/ 10000 w 10000"/>
              <a:gd name="connsiteY1" fmla="*/ 0 h 9876"/>
              <a:gd name="connsiteX2" fmla="*/ 10000 w 10000"/>
              <a:gd name="connsiteY2" fmla="*/ 9483 h 9876"/>
              <a:gd name="connsiteX3" fmla="*/ 8048 w 10000"/>
              <a:gd name="connsiteY3" fmla="*/ 9483 h 9876"/>
              <a:gd name="connsiteX4" fmla="*/ 8048 w 10000"/>
              <a:gd name="connsiteY4" fmla="*/ 6212 h 9876"/>
              <a:gd name="connsiteX5" fmla="*/ 8042 w 10000"/>
              <a:gd name="connsiteY5" fmla="*/ 6221 h 9876"/>
              <a:gd name="connsiteX6" fmla="*/ 8023 w 10000"/>
              <a:gd name="connsiteY6" fmla="*/ 6241 h 9876"/>
              <a:gd name="connsiteX7" fmla="*/ 7994 w 10000"/>
              <a:gd name="connsiteY7" fmla="*/ 6281 h 9876"/>
              <a:gd name="connsiteX8" fmla="*/ 7954 w 10000"/>
              <a:gd name="connsiteY8" fmla="*/ 6341 h 9876"/>
              <a:gd name="connsiteX9" fmla="*/ 7900 w 10000"/>
              <a:gd name="connsiteY9" fmla="*/ 6408 h 9876"/>
              <a:gd name="connsiteX10" fmla="*/ 7836 w 10000"/>
              <a:gd name="connsiteY10" fmla="*/ 6487 h 9876"/>
              <a:gd name="connsiteX11" fmla="*/ 7761 w 10000"/>
              <a:gd name="connsiteY11" fmla="*/ 6582 h 9876"/>
              <a:gd name="connsiteX12" fmla="*/ 7673 w 10000"/>
              <a:gd name="connsiteY12" fmla="*/ 6685 h 9876"/>
              <a:gd name="connsiteX13" fmla="*/ 7575 w 10000"/>
              <a:gd name="connsiteY13" fmla="*/ 6802 h 9876"/>
              <a:gd name="connsiteX14" fmla="*/ 7466 w 10000"/>
              <a:gd name="connsiteY14" fmla="*/ 6925 h 9876"/>
              <a:gd name="connsiteX15" fmla="*/ 7348 w 10000"/>
              <a:gd name="connsiteY15" fmla="*/ 7061 h 9876"/>
              <a:gd name="connsiteX16" fmla="*/ 7218 w 10000"/>
              <a:gd name="connsiteY16" fmla="*/ 7201 h 9876"/>
              <a:gd name="connsiteX17" fmla="*/ 7079 w 10000"/>
              <a:gd name="connsiteY17" fmla="*/ 7343 h 9876"/>
              <a:gd name="connsiteX18" fmla="*/ 6930 w 10000"/>
              <a:gd name="connsiteY18" fmla="*/ 7495 h 9876"/>
              <a:gd name="connsiteX19" fmla="*/ 6770 w 10000"/>
              <a:gd name="connsiteY19" fmla="*/ 7649 h 9876"/>
              <a:gd name="connsiteX20" fmla="*/ 6600 w 10000"/>
              <a:gd name="connsiteY20" fmla="*/ 7814 h 9876"/>
              <a:gd name="connsiteX21" fmla="*/ 6421 w 10000"/>
              <a:gd name="connsiteY21" fmla="*/ 7979 h 9876"/>
              <a:gd name="connsiteX22" fmla="*/ 6234 w 10000"/>
              <a:gd name="connsiteY22" fmla="*/ 8146 h 9876"/>
              <a:gd name="connsiteX23" fmla="*/ 6036 w 10000"/>
              <a:gd name="connsiteY23" fmla="*/ 8312 h 9876"/>
              <a:gd name="connsiteX24" fmla="*/ 5830 w 10000"/>
              <a:gd name="connsiteY24" fmla="*/ 8482 h 9876"/>
              <a:gd name="connsiteX25" fmla="*/ 5613 w 10000"/>
              <a:gd name="connsiteY25" fmla="*/ 8648 h 9876"/>
              <a:gd name="connsiteX26" fmla="*/ 5387 w 10000"/>
              <a:gd name="connsiteY26" fmla="*/ 8814 h 9876"/>
              <a:gd name="connsiteX27" fmla="*/ 5154 w 10000"/>
              <a:gd name="connsiteY27" fmla="*/ 8980 h 9876"/>
              <a:gd name="connsiteX28" fmla="*/ 4911 w 10000"/>
              <a:gd name="connsiteY28" fmla="*/ 9141 h 9876"/>
              <a:gd name="connsiteX29" fmla="*/ 4660 w 10000"/>
              <a:gd name="connsiteY29" fmla="*/ 9299 h 9876"/>
              <a:gd name="connsiteX30" fmla="*/ 4403 w 10000"/>
              <a:gd name="connsiteY30" fmla="*/ 9452 h 9876"/>
              <a:gd name="connsiteX31" fmla="*/ 4136 w 10000"/>
              <a:gd name="connsiteY31" fmla="*/ 9599 h 9876"/>
              <a:gd name="connsiteX32" fmla="*/ 3860 w 10000"/>
              <a:gd name="connsiteY32" fmla="*/ 9740 h 9876"/>
              <a:gd name="connsiteX33" fmla="*/ 3579 w 10000"/>
              <a:gd name="connsiteY33" fmla="*/ 9876 h 9876"/>
              <a:gd name="connsiteX34" fmla="*/ 0 w 10000"/>
              <a:gd name="connsiteY34" fmla="*/ 9503 h 9876"/>
              <a:gd name="connsiteX35" fmla="*/ 0 w 10000"/>
              <a:gd name="connsiteY35" fmla="*/ 6877 h 9876"/>
              <a:gd name="connsiteX36" fmla="*/ 370 w 10000"/>
              <a:gd name="connsiteY36" fmla="*/ 6859 h 9876"/>
              <a:gd name="connsiteX37" fmla="*/ 734 w 10000"/>
              <a:gd name="connsiteY37" fmla="*/ 6828 h 9876"/>
              <a:gd name="connsiteX38" fmla="*/ 1093 w 10000"/>
              <a:gd name="connsiteY38" fmla="*/ 6774 h 9876"/>
              <a:gd name="connsiteX39" fmla="*/ 1451 w 10000"/>
              <a:gd name="connsiteY39" fmla="*/ 6719 h 9876"/>
              <a:gd name="connsiteX40" fmla="*/ 1803 w 10000"/>
              <a:gd name="connsiteY40" fmla="*/ 6641 h 9876"/>
              <a:gd name="connsiteX41" fmla="*/ 2149 w 10000"/>
              <a:gd name="connsiteY41" fmla="*/ 6552 h 9876"/>
              <a:gd name="connsiteX42" fmla="*/ 2490 w 10000"/>
              <a:gd name="connsiteY42" fmla="*/ 6451 h 9876"/>
              <a:gd name="connsiteX43" fmla="*/ 2827 w 10000"/>
              <a:gd name="connsiteY43" fmla="*/ 6330 h 9876"/>
              <a:gd name="connsiteX44" fmla="*/ 3155 w 10000"/>
              <a:gd name="connsiteY44" fmla="*/ 6193 h 9876"/>
              <a:gd name="connsiteX45" fmla="*/ 3478 w 10000"/>
              <a:gd name="connsiteY45" fmla="*/ 6043 h 9876"/>
              <a:gd name="connsiteX46" fmla="*/ 3794 w 10000"/>
              <a:gd name="connsiteY46" fmla="*/ 5879 h 9876"/>
              <a:gd name="connsiteX47" fmla="*/ 4103 w 10000"/>
              <a:gd name="connsiteY47" fmla="*/ 5693 h 9876"/>
              <a:gd name="connsiteX48" fmla="*/ 4406 w 10000"/>
              <a:gd name="connsiteY48" fmla="*/ 5495 h 9876"/>
              <a:gd name="connsiteX49" fmla="*/ 4700 w 10000"/>
              <a:gd name="connsiteY49" fmla="*/ 5280 h 9876"/>
              <a:gd name="connsiteX50" fmla="*/ 4984 w 10000"/>
              <a:gd name="connsiteY50" fmla="*/ 5047 h 9876"/>
              <a:gd name="connsiteX51" fmla="*/ 5264 w 10000"/>
              <a:gd name="connsiteY51" fmla="*/ 4801 h 9876"/>
              <a:gd name="connsiteX52" fmla="*/ 5533 w 10000"/>
              <a:gd name="connsiteY52" fmla="*/ 4536 h 9876"/>
              <a:gd name="connsiteX53" fmla="*/ 5791 w 10000"/>
              <a:gd name="connsiteY53" fmla="*/ 4253 h 9876"/>
              <a:gd name="connsiteX54" fmla="*/ 6043 w 10000"/>
              <a:gd name="connsiteY54" fmla="*/ 3950 h 9876"/>
              <a:gd name="connsiteX55" fmla="*/ 6283 w 10000"/>
              <a:gd name="connsiteY55" fmla="*/ 3627 h 9876"/>
              <a:gd name="connsiteX56" fmla="*/ 6512 w 10000"/>
              <a:gd name="connsiteY56" fmla="*/ 3291 h 9876"/>
              <a:gd name="connsiteX57" fmla="*/ 6734 w 10000"/>
              <a:gd name="connsiteY57" fmla="*/ 2939 h 9876"/>
              <a:gd name="connsiteX58" fmla="*/ 4394 w 10000"/>
              <a:gd name="connsiteY58" fmla="*/ 2939 h 9876"/>
              <a:gd name="connsiteX59" fmla="*/ 4394 w 10000"/>
              <a:gd name="connsiteY59" fmla="*/ 0 h 9876"/>
              <a:gd name="connsiteX0" fmla="*/ 4394 w 10000"/>
              <a:gd name="connsiteY0" fmla="*/ 0 h 9862"/>
              <a:gd name="connsiteX1" fmla="*/ 10000 w 10000"/>
              <a:gd name="connsiteY1" fmla="*/ 0 h 9862"/>
              <a:gd name="connsiteX2" fmla="*/ 10000 w 10000"/>
              <a:gd name="connsiteY2" fmla="*/ 9602 h 9862"/>
              <a:gd name="connsiteX3" fmla="*/ 8048 w 10000"/>
              <a:gd name="connsiteY3" fmla="*/ 9602 h 9862"/>
              <a:gd name="connsiteX4" fmla="*/ 8048 w 10000"/>
              <a:gd name="connsiteY4" fmla="*/ 6290 h 9862"/>
              <a:gd name="connsiteX5" fmla="*/ 8042 w 10000"/>
              <a:gd name="connsiteY5" fmla="*/ 6299 h 9862"/>
              <a:gd name="connsiteX6" fmla="*/ 8023 w 10000"/>
              <a:gd name="connsiteY6" fmla="*/ 6319 h 9862"/>
              <a:gd name="connsiteX7" fmla="*/ 7994 w 10000"/>
              <a:gd name="connsiteY7" fmla="*/ 6360 h 9862"/>
              <a:gd name="connsiteX8" fmla="*/ 7954 w 10000"/>
              <a:gd name="connsiteY8" fmla="*/ 6421 h 9862"/>
              <a:gd name="connsiteX9" fmla="*/ 7900 w 10000"/>
              <a:gd name="connsiteY9" fmla="*/ 6488 h 9862"/>
              <a:gd name="connsiteX10" fmla="*/ 7836 w 10000"/>
              <a:gd name="connsiteY10" fmla="*/ 6568 h 9862"/>
              <a:gd name="connsiteX11" fmla="*/ 7761 w 10000"/>
              <a:gd name="connsiteY11" fmla="*/ 6665 h 9862"/>
              <a:gd name="connsiteX12" fmla="*/ 7673 w 10000"/>
              <a:gd name="connsiteY12" fmla="*/ 6769 h 9862"/>
              <a:gd name="connsiteX13" fmla="*/ 7575 w 10000"/>
              <a:gd name="connsiteY13" fmla="*/ 6887 h 9862"/>
              <a:gd name="connsiteX14" fmla="*/ 7466 w 10000"/>
              <a:gd name="connsiteY14" fmla="*/ 7012 h 9862"/>
              <a:gd name="connsiteX15" fmla="*/ 7348 w 10000"/>
              <a:gd name="connsiteY15" fmla="*/ 7150 h 9862"/>
              <a:gd name="connsiteX16" fmla="*/ 7218 w 10000"/>
              <a:gd name="connsiteY16" fmla="*/ 7291 h 9862"/>
              <a:gd name="connsiteX17" fmla="*/ 7079 w 10000"/>
              <a:gd name="connsiteY17" fmla="*/ 7435 h 9862"/>
              <a:gd name="connsiteX18" fmla="*/ 6930 w 10000"/>
              <a:gd name="connsiteY18" fmla="*/ 7589 h 9862"/>
              <a:gd name="connsiteX19" fmla="*/ 6770 w 10000"/>
              <a:gd name="connsiteY19" fmla="*/ 7745 h 9862"/>
              <a:gd name="connsiteX20" fmla="*/ 6600 w 10000"/>
              <a:gd name="connsiteY20" fmla="*/ 7912 h 9862"/>
              <a:gd name="connsiteX21" fmla="*/ 6421 w 10000"/>
              <a:gd name="connsiteY21" fmla="*/ 8079 h 9862"/>
              <a:gd name="connsiteX22" fmla="*/ 6234 w 10000"/>
              <a:gd name="connsiteY22" fmla="*/ 8248 h 9862"/>
              <a:gd name="connsiteX23" fmla="*/ 6036 w 10000"/>
              <a:gd name="connsiteY23" fmla="*/ 8416 h 9862"/>
              <a:gd name="connsiteX24" fmla="*/ 5830 w 10000"/>
              <a:gd name="connsiteY24" fmla="*/ 8588 h 9862"/>
              <a:gd name="connsiteX25" fmla="*/ 5613 w 10000"/>
              <a:gd name="connsiteY25" fmla="*/ 8757 h 9862"/>
              <a:gd name="connsiteX26" fmla="*/ 5387 w 10000"/>
              <a:gd name="connsiteY26" fmla="*/ 8925 h 9862"/>
              <a:gd name="connsiteX27" fmla="*/ 5154 w 10000"/>
              <a:gd name="connsiteY27" fmla="*/ 9093 h 9862"/>
              <a:gd name="connsiteX28" fmla="*/ 4911 w 10000"/>
              <a:gd name="connsiteY28" fmla="*/ 9256 h 9862"/>
              <a:gd name="connsiteX29" fmla="*/ 4660 w 10000"/>
              <a:gd name="connsiteY29" fmla="*/ 9416 h 9862"/>
              <a:gd name="connsiteX30" fmla="*/ 4403 w 10000"/>
              <a:gd name="connsiteY30" fmla="*/ 9571 h 9862"/>
              <a:gd name="connsiteX31" fmla="*/ 4136 w 10000"/>
              <a:gd name="connsiteY31" fmla="*/ 9720 h 9862"/>
              <a:gd name="connsiteX32" fmla="*/ 3860 w 10000"/>
              <a:gd name="connsiteY32" fmla="*/ 9862 h 9862"/>
              <a:gd name="connsiteX33" fmla="*/ 0 w 10000"/>
              <a:gd name="connsiteY33" fmla="*/ 9622 h 9862"/>
              <a:gd name="connsiteX34" fmla="*/ 0 w 10000"/>
              <a:gd name="connsiteY34" fmla="*/ 6963 h 9862"/>
              <a:gd name="connsiteX35" fmla="*/ 370 w 10000"/>
              <a:gd name="connsiteY35" fmla="*/ 6945 h 9862"/>
              <a:gd name="connsiteX36" fmla="*/ 734 w 10000"/>
              <a:gd name="connsiteY36" fmla="*/ 6914 h 9862"/>
              <a:gd name="connsiteX37" fmla="*/ 1093 w 10000"/>
              <a:gd name="connsiteY37" fmla="*/ 6859 h 9862"/>
              <a:gd name="connsiteX38" fmla="*/ 1451 w 10000"/>
              <a:gd name="connsiteY38" fmla="*/ 6803 h 9862"/>
              <a:gd name="connsiteX39" fmla="*/ 1803 w 10000"/>
              <a:gd name="connsiteY39" fmla="*/ 6724 h 9862"/>
              <a:gd name="connsiteX40" fmla="*/ 2149 w 10000"/>
              <a:gd name="connsiteY40" fmla="*/ 6634 h 9862"/>
              <a:gd name="connsiteX41" fmla="*/ 2490 w 10000"/>
              <a:gd name="connsiteY41" fmla="*/ 6532 h 9862"/>
              <a:gd name="connsiteX42" fmla="*/ 2827 w 10000"/>
              <a:gd name="connsiteY42" fmla="*/ 6409 h 9862"/>
              <a:gd name="connsiteX43" fmla="*/ 3155 w 10000"/>
              <a:gd name="connsiteY43" fmla="*/ 6271 h 9862"/>
              <a:gd name="connsiteX44" fmla="*/ 3478 w 10000"/>
              <a:gd name="connsiteY44" fmla="*/ 6119 h 9862"/>
              <a:gd name="connsiteX45" fmla="*/ 3794 w 10000"/>
              <a:gd name="connsiteY45" fmla="*/ 5953 h 9862"/>
              <a:gd name="connsiteX46" fmla="*/ 4103 w 10000"/>
              <a:gd name="connsiteY46" fmla="*/ 5764 h 9862"/>
              <a:gd name="connsiteX47" fmla="*/ 4406 w 10000"/>
              <a:gd name="connsiteY47" fmla="*/ 5564 h 9862"/>
              <a:gd name="connsiteX48" fmla="*/ 4700 w 10000"/>
              <a:gd name="connsiteY48" fmla="*/ 5346 h 9862"/>
              <a:gd name="connsiteX49" fmla="*/ 4984 w 10000"/>
              <a:gd name="connsiteY49" fmla="*/ 5110 h 9862"/>
              <a:gd name="connsiteX50" fmla="*/ 5264 w 10000"/>
              <a:gd name="connsiteY50" fmla="*/ 4861 h 9862"/>
              <a:gd name="connsiteX51" fmla="*/ 5533 w 10000"/>
              <a:gd name="connsiteY51" fmla="*/ 4593 h 9862"/>
              <a:gd name="connsiteX52" fmla="*/ 5791 w 10000"/>
              <a:gd name="connsiteY52" fmla="*/ 4306 h 9862"/>
              <a:gd name="connsiteX53" fmla="*/ 6043 w 10000"/>
              <a:gd name="connsiteY53" fmla="*/ 4000 h 9862"/>
              <a:gd name="connsiteX54" fmla="*/ 6283 w 10000"/>
              <a:gd name="connsiteY54" fmla="*/ 3673 h 9862"/>
              <a:gd name="connsiteX55" fmla="*/ 6512 w 10000"/>
              <a:gd name="connsiteY55" fmla="*/ 3332 h 9862"/>
              <a:gd name="connsiteX56" fmla="*/ 6734 w 10000"/>
              <a:gd name="connsiteY56" fmla="*/ 2976 h 9862"/>
              <a:gd name="connsiteX57" fmla="*/ 4394 w 10000"/>
              <a:gd name="connsiteY57" fmla="*/ 2976 h 9862"/>
              <a:gd name="connsiteX58" fmla="*/ 4394 w 10000"/>
              <a:gd name="connsiteY58" fmla="*/ 0 h 9862"/>
              <a:gd name="connsiteX0" fmla="*/ 4394 w 10000"/>
              <a:gd name="connsiteY0" fmla="*/ 0 h 9856"/>
              <a:gd name="connsiteX1" fmla="*/ 10000 w 10000"/>
              <a:gd name="connsiteY1" fmla="*/ 0 h 9856"/>
              <a:gd name="connsiteX2" fmla="*/ 10000 w 10000"/>
              <a:gd name="connsiteY2" fmla="*/ 9736 h 9856"/>
              <a:gd name="connsiteX3" fmla="*/ 8048 w 10000"/>
              <a:gd name="connsiteY3" fmla="*/ 9736 h 9856"/>
              <a:gd name="connsiteX4" fmla="*/ 8048 w 10000"/>
              <a:gd name="connsiteY4" fmla="*/ 6378 h 9856"/>
              <a:gd name="connsiteX5" fmla="*/ 8042 w 10000"/>
              <a:gd name="connsiteY5" fmla="*/ 6387 h 9856"/>
              <a:gd name="connsiteX6" fmla="*/ 8023 w 10000"/>
              <a:gd name="connsiteY6" fmla="*/ 6407 h 9856"/>
              <a:gd name="connsiteX7" fmla="*/ 7994 w 10000"/>
              <a:gd name="connsiteY7" fmla="*/ 6449 h 9856"/>
              <a:gd name="connsiteX8" fmla="*/ 7954 w 10000"/>
              <a:gd name="connsiteY8" fmla="*/ 6511 h 9856"/>
              <a:gd name="connsiteX9" fmla="*/ 7900 w 10000"/>
              <a:gd name="connsiteY9" fmla="*/ 6579 h 9856"/>
              <a:gd name="connsiteX10" fmla="*/ 7836 w 10000"/>
              <a:gd name="connsiteY10" fmla="*/ 6660 h 9856"/>
              <a:gd name="connsiteX11" fmla="*/ 7761 w 10000"/>
              <a:gd name="connsiteY11" fmla="*/ 6758 h 9856"/>
              <a:gd name="connsiteX12" fmla="*/ 7673 w 10000"/>
              <a:gd name="connsiteY12" fmla="*/ 6864 h 9856"/>
              <a:gd name="connsiteX13" fmla="*/ 7575 w 10000"/>
              <a:gd name="connsiteY13" fmla="*/ 6983 h 9856"/>
              <a:gd name="connsiteX14" fmla="*/ 7466 w 10000"/>
              <a:gd name="connsiteY14" fmla="*/ 7110 h 9856"/>
              <a:gd name="connsiteX15" fmla="*/ 7348 w 10000"/>
              <a:gd name="connsiteY15" fmla="*/ 7250 h 9856"/>
              <a:gd name="connsiteX16" fmla="*/ 7218 w 10000"/>
              <a:gd name="connsiteY16" fmla="*/ 7393 h 9856"/>
              <a:gd name="connsiteX17" fmla="*/ 7079 w 10000"/>
              <a:gd name="connsiteY17" fmla="*/ 7539 h 9856"/>
              <a:gd name="connsiteX18" fmla="*/ 6930 w 10000"/>
              <a:gd name="connsiteY18" fmla="*/ 7695 h 9856"/>
              <a:gd name="connsiteX19" fmla="*/ 6770 w 10000"/>
              <a:gd name="connsiteY19" fmla="*/ 7853 h 9856"/>
              <a:gd name="connsiteX20" fmla="*/ 6600 w 10000"/>
              <a:gd name="connsiteY20" fmla="*/ 8023 h 9856"/>
              <a:gd name="connsiteX21" fmla="*/ 6421 w 10000"/>
              <a:gd name="connsiteY21" fmla="*/ 8192 h 9856"/>
              <a:gd name="connsiteX22" fmla="*/ 6234 w 10000"/>
              <a:gd name="connsiteY22" fmla="*/ 8363 h 9856"/>
              <a:gd name="connsiteX23" fmla="*/ 6036 w 10000"/>
              <a:gd name="connsiteY23" fmla="*/ 8534 h 9856"/>
              <a:gd name="connsiteX24" fmla="*/ 5830 w 10000"/>
              <a:gd name="connsiteY24" fmla="*/ 8708 h 9856"/>
              <a:gd name="connsiteX25" fmla="*/ 5613 w 10000"/>
              <a:gd name="connsiteY25" fmla="*/ 8880 h 9856"/>
              <a:gd name="connsiteX26" fmla="*/ 5387 w 10000"/>
              <a:gd name="connsiteY26" fmla="*/ 9050 h 9856"/>
              <a:gd name="connsiteX27" fmla="*/ 5154 w 10000"/>
              <a:gd name="connsiteY27" fmla="*/ 9220 h 9856"/>
              <a:gd name="connsiteX28" fmla="*/ 4911 w 10000"/>
              <a:gd name="connsiteY28" fmla="*/ 9386 h 9856"/>
              <a:gd name="connsiteX29" fmla="*/ 4660 w 10000"/>
              <a:gd name="connsiteY29" fmla="*/ 9548 h 9856"/>
              <a:gd name="connsiteX30" fmla="*/ 4403 w 10000"/>
              <a:gd name="connsiteY30" fmla="*/ 9705 h 9856"/>
              <a:gd name="connsiteX31" fmla="*/ 4136 w 10000"/>
              <a:gd name="connsiteY31" fmla="*/ 9856 h 9856"/>
              <a:gd name="connsiteX32" fmla="*/ 0 w 10000"/>
              <a:gd name="connsiteY32" fmla="*/ 9757 h 9856"/>
              <a:gd name="connsiteX33" fmla="*/ 0 w 10000"/>
              <a:gd name="connsiteY33" fmla="*/ 7060 h 9856"/>
              <a:gd name="connsiteX34" fmla="*/ 370 w 10000"/>
              <a:gd name="connsiteY34" fmla="*/ 7042 h 9856"/>
              <a:gd name="connsiteX35" fmla="*/ 734 w 10000"/>
              <a:gd name="connsiteY35" fmla="*/ 7011 h 9856"/>
              <a:gd name="connsiteX36" fmla="*/ 1093 w 10000"/>
              <a:gd name="connsiteY36" fmla="*/ 6955 h 9856"/>
              <a:gd name="connsiteX37" fmla="*/ 1451 w 10000"/>
              <a:gd name="connsiteY37" fmla="*/ 6898 h 9856"/>
              <a:gd name="connsiteX38" fmla="*/ 1803 w 10000"/>
              <a:gd name="connsiteY38" fmla="*/ 6818 h 9856"/>
              <a:gd name="connsiteX39" fmla="*/ 2149 w 10000"/>
              <a:gd name="connsiteY39" fmla="*/ 6727 h 9856"/>
              <a:gd name="connsiteX40" fmla="*/ 2490 w 10000"/>
              <a:gd name="connsiteY40" fmla="*/ 6623 h 9856"/>
              <a:gd name="connsiteX41" fmla="*/ 2827 w 10000"/>
              <a:gd name="connsiteY41" fmla="*/ 6499 h 9856"/>
              <a:gd name="connsiteX42" fmla="*/ 3155 w 10000"/>
              <a:gd name="connsiteY42" fmla="*/ 6359 h 9856"/>
              <a:gd name="connsiteX43" fmla="*/ 3478 w 10000"/>
              <a:gd name="connsiteY43" fmla="*/ 6205 h 9856"/>
              <a:gd name="connsiteX44" fmla="*/ 3794 w 10000"/>
              <a:gd name="connsiteY44" fmla="*/ 6036 h 9856"/>
              <a:gd name="connsiteX45" fmla="*/ 4103 w 10000"/>
              <a:gd name="connsiteY45" fmla="*/ 5845 h 9856"/>
              <a:gd name="connsiteX46" fmla="*/ 4406 w 10000"/>
              <a:gd name="connsiteY46" fmla="*/ 5642 h 9856"/>
              <a:gd name="connsiteX47" fmla="*/ 4700 w 10000"/>
              <a:gd name="connsiteY47" fmla="*/ 5421 h 9856"/>
              <a:gd name="connsiteX48" fmla="*/ 4984 w 10000"/>
              <a:gd name="connsiteY48" fmla="*/ 5182 h 9856"/>
              <a:gd name="connsiteX49" fmla="*/ 5264 w 10000"/>
              <a:gd name="connsiteY49" fmla="*/ 4929 h 9856"/>
              <a:gd name="connsiteX50" fmla="*/ 5533 w 10000"/>
              <a:gd name="connsiteY50" fmla="*/ 4657 h 9856"/>
              <a:gd name="connsiteX51" fmla="*/ 5791 w 10000"/>
              <a:gd name="connsiteY51" fmla="*/ 4366 h 9856"/>
              <a:gd name="connsiteX52" fmla="*/ 6043 w 10000"/>
              <a:gd name="connsiteY52" fmla="*/ 4056 h 9856"/>
              <a:gd name="connsiteX53" fmla="*/ 6283 w 10000"/>
              <a:gd name="connsiteY53" fmla="*/ 3724 h 9856"/>
              <a:gd name="connsiteX54" fmla="*/ 6512 w 10000"/>
              <a:gd name="connsiteY54" fmla="*/ 3379 h 9856"/>
              <a:gd name="connsiteX55" fmla="*/ 6734 w 10000"/>
              <a:gd name="connsiteY55" fmla="*/ 3018 h 9856"/>
              <a:gd name="connsiteX56" fmla="*/ 4394 w 10000"/>
              <a:gd name="connsiteY56" fmla="*/ 3018 h 9856"/>
              <a:gd name="connsiteX57" fmla="*/ 4394 w 10000"/>
              <a:gd name="connsiteY57" fmla="*/ 0 h 9856"/>
              <a:gd name="connsiteX0" fmla="*/ 4394 w 10000"/>
              <a:gd name="connsiteY0" fmla="*/ 0 h 9901"/>
              <a:gd name="connsiteX1" fmla="*/ 10000 w 10000"/>
              <a:gd name="connsiteY1" fmla="*/ 0 h 9901"/>
              <a:gd name="connsiteX2" fmla="*/ 10000 w 10000"/>
              <a:gd name="connsiteY2" fmla="*/ 9878 h 9901"/>
              <a:gd name="connsiteX3" fmla="*/ 8048 w 10000"/>
              <a:gd name="connsiteY3" fmla="*/ 9878 h 9901"/>
              <a:gd name="connsiteX4" fmla="*/ 8048 w 10000"/>
              <a:gd name="connsiteY4" fmla="*/ 6471 h 9901"/>
              <a:gd name="connsiteX5" fmla="*/ 8042 w 10000"/>
              <a:gd name="connsiteY5" fmla="*/ 6480 h 9901"/>
              <a:gd name="connsiteX6" fmla="*/ 8023 w 10000"/>
              <a:gd name="connsiteY6" fmla="*/ 6501 h 9901"/>
              <a:gd name="connsiteX7" fmla="*/ 7994 w 10000"/>
              <a:gd name="connsiteY7" fmla="*/ 6543 h 9901"/>
              <a:gd name="connsiteX8" fmla="*/ 7954 w 10000"/>
              <a:gd name="connsiteY8" fmla="*/ 6606 h 9901"/>
              <a:gd name="connsiteX9" fmla="*/ 7900 w 10000"/>
              <a:gd name="connsiteY9" fmla="*/ 6675 h 9901"/>
              <a:gd name="connsiteX10" fmla="*/ 7836 w 10000"/>
              <a:gd name="connsiteY10" fmla="*/ 6757 h 9901"/>
              <a:gd name="connsiteX11" fmla="*/ 7761 w 10000"/>
              <a:gd name="connsiteY11" fmla="*/ 6857 h 9901"/>
              <a:gd name="connsiteX12" fmla="*/ 7673 w 10000"/>
              <a:gd name="connsiteY12" fmla="*/ 6964 h 9901"/>
              <a:gd name="connsiteX13" fmla="*/ 7575 w 10000"/>
              <a:gd name="connsiteY13" fmla="*/ 7085 h 9901"/>
              <a:gd name="connsiteX14" fmla="*/ 7466 w 10000"/>
              <a:gd name="connsiteY14" fmla="*/ 7214 h 9901"/>
              <a:gd name="connsiteX15" fmla="*/ 7348 w 10000"/>
              <a:gd name="connsiteY15" fmla="*/ 7356 h 9901"/>
              <a:gd name="connsiteX16" fmla="*/ 7218 w 10000"/>
              <a:gd name="connsiteY16" fmla="*/ 7501 h 9901"/>
              <a:gd name="connsiteX17" fmla="*/ 7079 w 10000"/>
              <a:gd name="connsiteY17" fmla="*/ 7649 h 9901"/>
              <a:gd name="connsiteX18" fmla="*/ 6930 w 10000"/>
              <a:gd name="connsiteY18" fmla="*/ 7807 h 9901"/>
              <a:gd name="connsiteX19" fmla="*/ 6770 w 10000"/>
              <a:gd name="connsiteY19" fmla="*/ 7968 h 9901"/>
              <a:gd name="connsiteX20" fmla="*/ 6600 w 10000"/>
              <a:gd name="connsiteY20" fmla="*/ 8140 h 9901"/>
              <a:gd name="connsiteX21" fmla="*/ 6421 w 10000"/>
              <a:gd name="connsiteY21" fmla="*/ 8312 h 9901"/>
              <a:gd name="connsiteX22" fmla="*/ 6234 w 10000"/>
              <a:gd name="connsiteY22" fmla="*/ 8485 h 9901"/>
              <a:gd name="connsiteX23" fmla="*/ 6036 w 10000"/>
              <a:gd name="connsiteY23" fmla="*/ 8659 h 9901"/>
              <a:gd name="connsiteX24" fmla="*/ 5830 w 10000"/>
              <a:gd name="connsiteY24" fmla="*/ 8835 h 9901"/>
              <a:gd name="connsiteX25" fmla="*/ 5613 w 10000"/>
              <a:gd name="connsiteY25" fmla="*/ 9010 h 9901"/>
              <a:gd name="connsiteX26" fmla="*/ 5387 w 10000"/>
              <a:gd name="connsiteY26" fmla="*/ 9182 h 9901"/>
              <a:gd name="connsiteX27" fmla="*/ 5154 w 10000"/>
              <a:gd name="connsiteY27" fmla="*/ 9355 h 9901"/>
              <a:gd name="connsiteX28" fmla="*/ 4911 w 10000"/>
              <a:gd name="connsiteY28" fmla="*/ 9523 h 9901"/>
              <a:gd name="connsiteX29" fmla="*/ 4660 w 10000"/>
              <a:gd name="connsiteY29" fmla="*/ 9688 h 9901"/>
              <a:gd name="connsiteX30" fmla="*/ 4403 w 10000"/>
              <a:gd name="connsiteY30" fmla="*/ 9847 h 9901"/>
              <a:gd name="connsiteX31" fmla="*/ 4112 w 10000"/>
              <a:gd name="connsiteY31" fmla="*/ 9901 h 9901"/>
              <a:gd name="connsiteX32" fmla="*/ 0 w 10000"/>
              <a:gd name="connsiteY32" fmla="*/ 9900 h 9901"/>
              <a:gd name="connsiteX33" fmla="*/ 0 w 10000"/>
              <a:gd name="connsiteY33" fmla="*/ 7163 h 9901"/>
              <a:gd name="connsiteX34" fmla="*/ 370 w 10000"/>
              <a:gd name="connsiteY34" fmla="*/ 7145 h 9901"/>
              <a:gd name="connsiteX35" fmla="*/ 734 w 10000"/>
              <a:gd name="connsiteY35" fmla="*/ 7113 h 9901"/>
              <a:gd name="connsiteX36" fmla="*/ 1093 w 10000"/>
              <a:gd name="connsiteY36" fmla="*/ 7057 h 9901"/>
              <a:gd name="connsiteX37" fmla="*/ 1451 w 10000"/>
              <a:gd name="connsiteY37" fmla="*/ 6999 h 9901"/>
              <a:gd name="connsiteX38" fmla="*/ 1803 w 10000"/>
              <a:gd name="connsiteY38" fmla="*/ 6918 h 9901"/>
              <a:gd name="connsiteX39" fmla="*/ 2149 w 10000"/>
              <a:gd name="connsiteY39" fmla="*/ 6825 h 9901"/>
              <a:gd name="connsiteX40" fmla="*/ 2490 w 10000"/>
              <a:gd name="connsiteY40" fmla="*/ 6720 h 9901"/>
              <a:gd name="connsiteX41" fmla="*/ 2827 w 10000"/>
              <a:gd name="connsiteY41" fmla="*/ 6594 h 9901"/>
              <a:gd name="connsiteX42" fmla="*/ 3155 w 10000"/>
              <a:gd name="connsiteY42" fmla="*/ 6452 h 9901"/>
              <a:gd name="connsiteX43" fmla="*/ 3478 w 10000"/>
              <a:gd name="connsiteY43" fmla="*/ 6296 h 9901"/>
              <a:gd name="connsiteX44" fmla="*/ 3794 w 10000"/>
              <a:gd name="connsiteY44" fmla="*/ 6124 h 9901"/>
              <a:gd name="connsiteX45" fmla="*/ 4103 w 10000"/>
              <a:gd name="connsiteY45" fmla="*/ 5930 h 9901"/>
              <a:gd name="connsiteX46" fmla="*/ 4406 w 10000"/>
              <a:gd name="connsiteY46" fmla="*/ 5724 h 9901"/>
              <a:gd name="connsiteX47" fmla="*/ 4700 w 10000"/>
              <a:gd name="connsiteY47" fmla="*/ 5500 h 9901"/>
              <a:gd name="connsiteX48" fmla="*/ 4984 w 10000"/>
              <a:gd name="connsiteY48" fmla="*/ 5258 h 9901"/>
              <a:gd name="connsiteX49" fmla="*/ 5264 w 10000"/>
              <a:gd name="connsiteY49" fmla="*/ 5001 h 9901"/>
              <a:gd name="connsiteX50" fmla="*/ 5533 w 10000"/>
              <a:gd name="connsiteY50" fmla="*/ 4725 h 9901"/>
              <a:gd name="connsiteX51" fmla="*/ 5791 w 10000"/>
              <a:gd name="connsiteY51" fmla="*/ 4430 h 9901"/>
              <a:gd name="connsiteX52" fmla="*/ 6043 w 10000"/>
              <a:gd name="connsiteY52" fmla="*/ 4115 h 9901"/>
              <a:gd name="connsiteX53" fmla="*/ 6283 w 10000"/>
              <a:gd name="connsiteY53" fmla="*/ 3778 h 9901"/>
              <a:gd name="connsiteX54" fmla="*/ 6512 w 10000"/>
              <a:gd name="connsiteY54" fmla="*/ 3428 h 9901"/>
              <a:gd name="connsiteX55" fmla="*/ 6734 w 10000"/>
              <a:gd name="connsiteY55" fmla="*/ 3062 h 9901"/>
              <a:gd name="connsiteX56" fmla="*/ 4394 w 10000"/>
              <a:gd name="connsiteY56" fmla="*/ 3062 h 9901"/>
              <a:gd name="connsiteX57" fmla="*/ 4394 w 10000"/>
              <a:gd name="connsiteY57" fmla="*/ 0 h 9901"/>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4112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3953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004"/>
              <a:gd name="connsiteX1" fmla="*/ 10000 w 10000"/>
              <a:gd name="connsiteY1" fmla="*/ 0 h 10004"/>
              <a:gd name="connsiteX2" fmla="*/ 10000 w 10000"/>
              <a:gd name="connsiteY2" fmla="*/ 9977 h 10004"/>
              <a:gd name="connsiteX3" fmla="*/ 8048 w 10000"/>
              <a:gd name="connsiteY3" fmla="*/ 9977 h 10004"/>
              <a:gd name="connsiteX4" fmla="*/ 8048 w 10000"/>
              <a:gd name="connsiteY4" fmla="*/ 6536 h 10004"/>
              <a:gd name="connsiteX5" fmla="*/ 8042 w 10000"/>
              <a:gd name="connsiteY5" fmla="*/ 6545 h 10004"/>
              <a:gd name="connsiteX6" fmla="*/ 8023 w 10000"/>
              <a:gd name="connsiteY6" fmla="*/ 6566 h 10004"/>
              <a:gd name="connsiteX7" fmla="*/ 7994 w 10000"/>
              <a:gd name="connsiteY7" fmla="*/ 6608 h 10004"/>
              <a:gd name="connsiteX8" fmla="*/ 7954 w 10000"/>
              <a:gd name="connsiteY8" fmla="*/ 6672 h 10004"/>
              <a:gd name="connsiteX9" fmla="*/ 7900 w 10000"/>
              <a:gd name="connsiteY9" fmla="*/ 6742 h 10004"/>
              <a:gd name="connsiteX10" fmla="*/ 7836 w 10000"/>
              <a:gd name="connsiteY10" fmla="*/ 6825 h 10004"/>
              <a:gd name="connsiteX11" fmla="*/ 7761 w 10000"/>
              <a:gd name="connsiteY11" fmla="*/ 6926 h 10004"/>
              <a:gd name="connsiteX12" fmla="*/ 7673 w 10000"/>
              <a:gd name="connsiteY12" fmla="*/ 7034 h 10004"/>
              <a:gd name="connsiteX13" fmla="*/ 7575 w 10000"/>
              <a:gd name="connsiteY13" fmla="*/ 7156 h 10004"/>
              <a:gd name="connsiteX14" fmla="*/ 7466 w 10000"/>
              <a:gd name="connsiteY14" fmla="*/ 7286 h 10004"/>
              <a:gd name="connsiteX15" fmla="*/ 7348 w 10000"/>
              <a:gd name="connsiteY15" fmla="*/ 7430 h 10004"/>
              <a:gd name="connsiteX16" fmla="*/ 7218 w 10000"/>
              <a:gd name="connsiteY16" fmla="*/ 7576 h 10004"/>
              <a:gd name="connsiteX17" fmla="*/ 7079 w 10000"/>
              <a:gd name="connsiteY17" fmla="*/ 7725 h 10004"/>
              <a:gd name="connsiteX18" fmla="*/ 6930 w 10000"/>
              <a:gd name="connsiteY18" fmla="*/ 7885 h 10004"/>
              <a:gd name="connsiteX19" fmla="*/ 6770 w 10000"/>
              <a:gd name="connsiteY19" fmla="*/ 8048 h 10004"/>
              <a:gd name="connsiteX20" fmla="*/ 6600 w 10000"/>
              <a:gd name="connsiteY20" fmla="*/ 8221 h 10004"/>
              <a:gd name="connsiteX21" fmla="*/ 6421 w 10000"/>
              <a:gd name="connsiteY21" fmla="*/ 8395 h 10004"/>
              <a:gd name="connsiteX22" fmla="*/ 6234 w 10000"/>
              <a:gd name="connsiteY22" fmla="*/ 8570 h 10004"/>
              <a:gd name="connsiteX23" fmla="*/ 6036 w 10000"/>
              <a:gd name="connsiteY23" fmla="*/ 8746 h 10004"/>
              <a:gd name="connsiteX24" fmla="*/ 5830 w 10000"/>
              <a:gd name="connsiteY24" fmla="*/ 8923 h 10004"/>
              <a:gd name="connsiteX25" fmla="*/ 5613 w 10000"/>
              <a:gd name="connsiteY25" fmla="*/ 9100 h 10004"/>
              <a:gd name="connsiteX26" fmla="*/ 5387 w 10000"/>
              <a:gd name="connsiteY26" fmla="*/ 9274 h 10004"/>
              <a:gd name="connsiteX27" fmla="*/ 5154 w 10000"/>
              <a:gd name="connsiteY27" fmla="*/ 9449 h 10004"/>
              <a:gd name="connsiteX28" fmla="*/ 4911 w 10000"/>
              <a:gd name="connsiteY28" fmla="*/ 9618 h 10004"/>
              <a:gd name="connsiteX29" fmla="*/ 4660 w 10000"/>
              <a:gd name="connsiteY29" fmla="*/ 9785 h 10004"/>
              <a:gd name="connsiteX30" fmla="*/ 4403 w 10000"/>
              <a:gd name="connsiteY30" fmla="*/ 9945 h 10004"/>
              <a:gd name="connsiteX31" fmla="*/ 3953 w 10000"/>
              <a:gd name="connsiteY31" fmla="*/ 10000 h 10004"/>
              <a:gd name="connsiteX32" fmla="*/ 0 w 10000"/>
              <a:gd name="connsiteY32" fmla="*/ 9999 h 10004"/>
              <a:gd name="connsiteX33" fmla="*/ 0 w 10000"/>
              <a:gd name="connsiteY33" fmla="*/ 7235 h 10004"/>
              <a:gd name="connsiteX34" fmla="*/ 370 w 10000"/>
              <a:gd name="connsiteY34" fmla="*/ 7216 h 10004"/>
              <a:gd name="connsiteX35" fmla="*/ 734 w 10000"/>
              <a:gd name="connsiteY35" fmla="*/ 7184 h 10004"/>
              <a:gd name="connsiteX36" fmla="*/ 1093 w 10000"/>
              <a:gd name="connsiteY36" fmla="*/ 7128 h 10004"/>
              <a:gd name="connsiteX37" fmla="*/ 1451 w 10000"/>
              <a:gd name="connsiteY37" fmla="*/ 7069 h 10004"/>
              <a:gd name="connsiteX38" fmla="*/ 1803 w 10000"/>
              <a:gd name="connsiteY38" fmla="*/ 6987 h 10004"/>
              <a:gd name="connsiteX39" fmla="*/ 2149 w 10000"/>
              <a:gd name="connsiteY39" fmla="*/ 6893 h 10004"/>
              <a:gd name="connsiteX40" fmla="*/ 2490 w 10000"/>
              <a:gd name="connsiteY40" fmla="*/ 6787 h 10004"/>
              <a:gd name="connsiteX41" fmla="*/ 2827 w 10000"/>
              <a:gd name="connsiteY41" fmla="*/ 6660 h 10004"/>
              <a:gd name="connsiteX42" fmla="*/ 3155 w 10000"/>
              <a:gd name="connsiteY42" fmla="*/ 6517 h 10004"/>
              <a:gd name="connsiteX43" fmla="*/ 3478 w 10000"/>
              <a:gd name="connsiteY43" fmla="*/ 6359 h 10004"/>
              <a:gd name="connsiteX44" fmla="*/ 3794 w 10000"/>
              <a:gd name="connsiteY44" fmla="*/ 6185 h 10004"/>
              <a:gd name="connsiteX45" fmla="*/ 4103 w 10000"/>
              <a:gd name="connsiteY45" fmla="*/ 5989 h 10004"/>
              <a:gd name="connsiteX46" fmla="*/ 4406 w 10000"/>
              <a:gd name="connsiteY46" fmla="*/ 5781 h 10004"/>
              <a:gd name="connsiteX47" fmla="*/ 4700 w 10000"/>
              <a:gd name="connsiteY47" fmla="*/ 5555 h 10004"/>
              <a:gd name="connsiteX48" fmla="*/ 4984 w 10000"/>
              <a:gd name="connsiteY48" fmla="*/ 5311 h 10004"/>
              <a:gd name="connsiteX49" fmla="*/ 5264 w 10000"/>
              <a:gd name="connsiteY49" fmla="*/ 5051 h 10004"/>
              <a:gd name="connsiteX50" fmla="*/ 5533 w 10000"/>
              <a:gd name="connsiteY50" fmla="*/ 4772 h 10004"/>
              <a:gd name="connsiteX51" fmla="*/ 5791 w 10000"/>
              <a:gd name="connsiteY51" fmla="*/ 4474 h 10004"/>
              <a:gd name="connsiteX52" fmla="*/ 6043 w 10000"/>
              <a:gd name="connsiteY52" fmla="*/ 4156 h 10004"/>
              <a:gd name="connsiteX53" fmla="*/ 6283 w 10000"/>
              <a:gd name="connsiteY53" fmla="*/ 3816 h 10004"/>
              <a:gd name="connsiteX54" fmla="*/ 6512 w 10000"/>
              <a:gd name="connsiteY54" fmla="*/ 3462 h 10004"/>
              <a:gd name="connsiteX55" fmla="*/ 6734 w 10000"/>
              <a:gd name="connsiteY55" fmla="*/ 3093 h 10004"/>
              <a:gd name="connsiteX56" fmla="*/ 4394 w 10000"/>
              <a:gd name="connsiteY56" fmla="*/ 3093 h 10004"/>
              <a:gd name="connsiteX57" fmla="*/ 4394 w 10000"/>
              <a:gd name="connsiteY57" fmla="*/ 0 h 10004"/>
              <a:gd name="connsiteX0" fmla="*/ 4394 w 10000"/>
              <a:gd name="connsiteY0" fmla="*/ 0 h 10043"/>
              <a:gd name="connsiteX1" fmla="*/ 10000 w 10000"/>
              <a:gd name="connsiteY1" fmla="*/ 0 h 10043"/>
              <a:gd name="connsiteX2" fmla="*/ 10000 w 10000"/>
              <a:gd name="connsiteY2" fmla="*/ 9977 h 10043"/>
              <a:gd name="connsiteX3" fmla="*/ 8048 w 10000"/>
              <a:gd name="connsiteY3" fmla="*/ 9977 h 10043"/>
              <a:gd name="connsiteX4" fmla="*/ 8048 w 10000"/>
              <a:gd name="connsiteY4" fmla="*/ 6536 h 10043"/>
              <a:gd name="connsiteX5" fmla="*/ 8042 w 10000"/>
              <a:gd name="connsiteY5" fmla="*/ 6545 h 10043"/>
              <a:gd name="connsiteX6" fmla="*/ 8023 w 10000"/>
              <a:gd name="connsiteY6" fmla="*/ 6566 h 10043"/>
              <a:gd name="connsiteX7" fmla="*/ 7994 w 10000"/>
              <a:gd name="connsiteY7" fmla="*/ 6608 h 10043"/>
              <a:gd name="connsiteX8" fmla="*/ 7954 w 10000"/>
              <a:gd name="connsiteY8" fmla="*/ 6672 h 10043"/>
              <a:gd name="connsiteX9" fmla="*/ 7900 w 10000"/>
              <a:gd name="connsiteY9" fmla="*/ 6742 h 10043"/>
              <a:gd name="connsiteX10" fmla="*/ 7836 w 10000"/>
              <a:gd name="connsiteY10" fmla="*/ 6825 h 10043"/>
              <a:gd name="connsiteX11" fmla="*/ 7761 w 10000"/>
              <a:gd name="connsiteY11" fmla="*/ 6926 h 10043"/>
              <a:gd name="connsiteX12" fmla="*/ 7673 w 10000"/>
              <a:gd name="connsiteY12" fmla="*/ 7034 h 10043"/>
              <a:gd name="connsiteX13" fmla="*/ 7575 w 10000"/>
              <a:gd name="connsiteY13" fmla="*/ 7156 h 10043"/>
              <a:gd name="connsiteX14" fmla="*/ 7466 w 10000"/>
              <a:gd name="connsiteY14" fmla="*/ 7286 h 10043"/>
              <a:gd name="connsiteX15" fmla="*/ 7348 w 10000"/>
              <a:gd name="connsiteY15" fmla="*/ 7430 h 10043"/>
              <a:gd name="connsiteX16" fmla="*/ 7218 w 10000"/>
              <a:gd name="connsiteY16" fmla="*/ 7576 h 10043"/>
              <a:gd name="connsiteX17" fmla="*/ 7079 w 10000"/>
              <a:gd name="connsiteY17" fmla="*/ 7725 h 10043"/>
              <a:gd name="connsiteX18" fmla="*/ 6930 w 10000"/>
              <a:gd name="connsiteY18" fmla="*/ 7885 h 10043"/>
              <a:gd name="connsiteX19" fmla="*/ 6770 w 10000"/>
              <a:gd name="connsiteY19" fmla="*/ 8048 h 10043"/>
              <a:gd name="connsiteX20" fmla="*/ 6600 w 10000"/>
              <a:gd name="connsiteY20" fmla="*/ 8221 h 10043"/>
              <a:gd name="connsiteX21" fmla="*/ 6421 w 10000"/>
              <a:gd name="connsiteY21" fmla="*/ 8395 h 10043"/>
              <a:gd name="connsiteX22" fmla="*/ 6234 w 10000"/>
              <a:gd name="connsiteY22" fmla="*/ 8570 h 10043"/>
              <a:gd name="connsiteX23" fmla="*/ 6036 w 10000"/>
              <a:gd name="connsiteY23" fmla="*/ 8746 h 10043"/>
              <a:gd name="connsiteX24" fmla="*/ 5830 w 10000"/>
              <a:gd name="connsiteY24" fmla="*/ 8923 h 10043"/>
              <a:gd name="connsiteX25" fmla="*/ 5613 w 10000"/>
              <a:gd name="connsiteY25" fmla="*/ 9100 h 10043"/>
              <a:gd name="connsiteX26" fmla="*/ 5387 w 10000"/>
              <a:gd name="connsiteY26" fmla="*/ 9274 h 10043"/>
              <a:gd name="connsiteX27" fmla="*/ 5154 w 10000"/>
              <a:gd name="connsiteY27" fmla="*/ 9449 h 10043"/>
              <a:gd name="connsiteX28" fmla="*/ 4911 w 10000"/>
              <a:gd name="connsiteY28" fmla="*/ 9618 h 10043"/>
              <a:gd name="connsiteX29" fmla="*/ 4660 w 10000"/>
              <a:gd name="connsiteY29" fmla="*/ 9785 h 10043"/>
              <a:gd name="connsiteX30" fmla="*/ 4403 w 10000"/>
              <a:gd name="connsiteY30" fmla="*/ 9945 h 10043"/>
              <a:gd name="connsiteX31" fmla="*/ 3953 w 10000"/>
              <a:gd name="connsiteY31" fmla="*/ 10000 h 10043"/>
              <a:gd name="connsiteX32" fmla="*/ 0 w 10000"/>
              <a:gd name="connsiteY32" fmla="*/ 9999 h 10043"/>
              <a:gd name="connsiteX33" fmla="*/ 0 w 10000"/>
              <a:gd name="connsiteY33" fmla="*/ 7235 h 10043"/>
              <a:gd name="connsiteX34" fmla="*/ 370 w 10000"/>
              <a:gd name="connsiteY34" fmla="*/ 7216 h 10043"/>
              <a:gd name="connsiteX35" fmla="*/ 734 w 10000"/>
              <a:gd name="connsiteY35" fmla="*/ 7184 h 10043"/>
              <a:gd name="connsiteX36" fmla="*/ 1093 w 10000"/>
              <a:gd name="connsiteY36" fmla="*/ 7128 h 10043"/>
              <a:gd name="connsiteX37" fmla="*/ 1451 w 10000"/>
              <a:gd name="connsiteY37" fmla="*/ 7069 h 10043"/>
              <a:gd name="connsiteX38" fmla="*/ 1803 w 10000"/>
              <a:gd name="connsiteY38" fmla="*/ 6987 h 10043"/>
              <a:gd name="connsiteX39" fmla="*/ 2149 w 10000"/>
              <a:gd name="connsiteY39" fmla="*/ 6893 h 10043"/>
              <a:gd name="connsiteX40" fmla="*/ 2490 w 10000"/>
              <a:gd name="connsiteY40" fmla="*/ 6787 h 10043"/>
              <a:gd name="connsiteX41" fmla="*/ 2827 w 10000"/>
              <a:gd name="connsiteY41" fmla="*/ 6660 h 10043"/>
              <a:gd name="connsiteX42" fmla="*/ 3155 w 10000"/>
              <a:gd name="connsiteY42" fmla="*/ 6517 h 10043"/>
              <a:gd name="connsiteX43" fmla="*/ 3478 w 10000"/>
              <a:gd name="connsiteY43" fmla="*/ 6359 h 10043"/>
              <a:gd name="connsiteX44" fmla="*/ 3794 w 10000"/>
              <a:gd name="connsiteY44" fmla="*/ 6185 h 10043"/>
              <a:gd name="connsiteX45" fmla="*/ 4103 w 10000"/>
              <a:gd name="connsiteY45" fmla="*/ 5989 h 10043"/>
              <a:gd name="connsiteX46" fmla="*/ 4406 w 10000"/>
              <a:gd name="connsiteY46" fmla="*/ 5781 h 10043"/>
              <a:gd name="connsiteX47" fmla="*/ 4700 w 10000"/>
              <a:gd name="connsiteY47" fmla="*/ 5555 h 10043"/>
              <a:gd name="connsiteX48" fmla="*/ 4984 w 10000"/>
              <a:gd name="connsiteY48" fmla="*/ 5311 h 10043"/>
              <a:gd name="connsiteX49" fmla="*/ 5264 w 10000"/>
              <a:gd name="connsiteY49" fmla="*/ 5051 h 10043"/>
              <a:gd name="connsiteX50" fmla="*/ 5533 w 10000"/>
              <a:gd name="connsiteY50" fmla="*/ 4772 h 10043"/>
              <a:gd name="connsiteX51" fmla="*/ 5791 w 10000"/>
              <a:gd name="connsiteY51" fmla="*/ 4474 h 10043"/>
              <a:gd name="connsiteX52" fmla="*/ 6043 w 10000"/>
              <a:gd name="connsiteY52" fmla="*/ 4156 h 10043"/>
              <a:gd name="connsiteX53" fmla="*/ 6283 w 10000"/>
              <a:gd name="connsiteY53" fmla="*/ 3816 h 10043"/>
              <a:gd name="connsiteX54" fmla="*/ 6512 w 10000"/>
              <a:gd name="connsiteY54" fmla="*/ 3462 h 10043"/>
              <a:gd name="connsiteX55" fmla="*/ 6734 w 10000"/>
              <a:gd name="connsiteY55" fmla="*/ 3093 h 10043"/>
              <a:gd name="connsiteX56" fmla="*/ 4394 w 10000"/>
              <a:gd name="connsiteY56" fmla="*/ 3093 h 10043"/>
              <a:gd name="connsiteX57" fmla="*/ 4394 w 10000"/>
              <a:gd name="connsiteY57" fmla="*/ 0 h 10043"/>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425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425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559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559 w 10000"/>
              <a:gd name="connsiteY32" fmla="*/ 10012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3835 w 9441"/>
              <a:gd name="connsiteY0" fmla="*/ 0 h 10012"/>
              <a:gd name="connsiteX1" fmla="*/ 9441 w 9441"/>
              <a:gd name="connsiteY1" fmla="*/ 0 h 10012"/>
              <a:gd name="connsiteX2" fmla="*/ 9441 w 9441"/>
              <a:gd name="connsiteY2" fmla="*/ 9977 h 10012"/>
              <a:gd name="connsiteX3" fmla="*/ 7489 w 9441"/>
              <a:gd name="connsiteY3" fmla="*/ 9977 h 10012"/>
              <a:gd name="connsiteX4" fmla="*/ 7489 w 9441"/>
              <a:gd name="connsiteY4" fmla="*/ 6536 h 10012"/>
              <a:gd name="connsiteX5" fmla="*/ 7483 w 9441"/>
              <a:gd name="connsiteY5" fmla="*/ 6545 h 10012"/>
              <a:gd name="connsiteX6" fmla="*/ 7464 w 9441"/>
              <a:gd name="connsiteY6" fmla="*/ 6566 h 10012"/>
              <a:gd name="connsiteX7" fmla="*/ 7435 w 9441"/>
              <a:gd name="connsiteY7" fmla="*/ 6608 h 10012"/>
              <a:gd name="connsiteX8" fmla="*/ 7395 w 9441"/>
              <a:gd name="connsiteY8" fmla="*/ 6672 h 10012"/>
              <a:gd name="connsiteX9" fmla="*/ 7341 w 9441"/>
              <a:gd name="connsiteY9" fmla="*/ 6742 h 10012"/>
              <a:gd name="connsiteX10" fmla="*/ 7277 w 9441"/>
              <a:gd name="connsiteY10" fmla="*/ 6825 h 10012"/>
              <a:gd name="connsiteX11" fmla="*/ 7202 w 9441"/>
              <a:gd name="connsiteY11" fmla="*/ 6926 h 10012"/>
              <a:gd name="connsiteX12" fmla="*/ 7114 w 9441"/>
              <a:gd name="connsiteY12" fmla="*/ 7034 h 10012"/>
              <a:gd name="connsiteX13" fmla="*/ 7016 w 9441"/>
              <a:gd name="connsiteY13" fmla="*/ 7156 h 10012"/>
              <a:gd name="connsiteX14" fmla="*/ 6907 w 9441"/>
              <a:gd name="connsiteY14" fmla="*/ 7286 h 10012"/>
              <a:gd name="connsiteX15" fmla="*/ 6789 w 9441"/>
              <a:gd name="connsiteY15" fmla="*/ 7430 h 10012"/>
              <a:gd name="connsiteX16" fmla="*/ 6659 w 9441"/>
              <a:gd name="connsiteY16" fmla="*/ 7576 h 10012"/>
              <a:gd name="connsiteX17" fmla="*/ 6520 w 9441"/>
              <a:gd name="connsiteY17" fmla="*/ 7725 h 10012"/>
              <a:gd name="connsiteX18" fmla="*/ 6371 w 9441"/>
              <a:gd name="connsiteY18" fmla="*/ 7885 h 10012"/>
              <a:gd name="connsiteX19" fmla="*/ 6211 w 9441"/>
              <a:gd name="connsiteY19" fmla="*/ 8048 h 10012"/>
              <a:gd name="connsiteX20" fmla="*/ 6041 w 9441"/>
              <a:gd name="connsiteY20" fmla="*/ 8221 h 10012"/>
              <a:gd name="connsiteX21" fmla="*/ 5862 w 9441"/>
              <a:gd name="connsiteY21" fmla="*/ 8395 h 10012"/>
              <a:gd name="connsiteX22" fmla="*/ 5675 w 9441"/>
              <a:gd name="connsiteY22" fmla="*/ 8570 h 10012"/>
              <a:gd name="connsiteX23" fmla="*/ 5477 w 9441"/>
              <a:gd name="connsiteY23" fmla="*/ 8746 h 10012"/>
              <a:gd name="connsiteX24" fmla="*/ 5271 w 9441"/>
              <a:gd name="connsiteY24" fmla="*/ 8923 h 10012"/>
              <a:gd name="connsiteX25" fmla="*/ 5054 w 9441"/>
              <a:gd name="connsiteY25" fmla="*/ 9100 h 10012"/>
              <a:gd name="connsiteX26" fmla="*/ 4828 w 9441"/>
              <a:gd name="connsiteY26" fmla="*/ 9274 h 10012"/>
              <a:gd name="connsiteX27" fmla="*/ 4595 w 9441"/>
              <a:gd name="connsiteY27" fmla="*/ 9449 h 10012"/>
              <a:gd name="connsiteX28" fmla="*/ 4352 w 9441"/>
              <a:gd name="connsiteY28" fmla="*/ 9618 h 10012"/>
              <a:gd name="connsiteX29" fmla="*/ 4101 w 9441"/>
              <a:gd name="connsiteY29" fmla="*/ 9785 h 10012"/>
              <a:gd name="connsiteX30" fmla="*/ 3844 w 9441"/>
              <a:gd name="connsiteY30" fmla="*/ 9945 h 10012"/>
              <a:gd name="connsiteX31" fmla="*/ 3394 w 9441"/>
              <a:gd name="connsiteY31" fmla="*/ 10000 h 10012"/>
              <a:gd name="connsiteX32" fmla="*/ 0 w 9441"/>
              <a:gd name="connsiteY32" fmla="*/ 10012 h 10012"/>
              <a:gd name="connsiteX33" fmla="*/ 0 w 9441"/>
              <a:gd name="connsiteY33" fmla="*/ 7216 h 10012"/>
              <a:gd name="connsiteX34" fmla="*/ 175 w 9441"/>
              <a:gd name="connsiteY34" fmla="*/ 7184 h 10012"/>
              <a:gd name="connsiteX35" fmla="*/ 534 w 9441"/>
              <a:gd name="connsiteY35" fmla="*/ 7128 h 10012"/>
              <a:gd name="connsiteX36" fmla="*/ 892 w 9441"/>
              <a:gd name="connsiteY36" fmla="*/ 7069 h 10012"/>
              <a:gd name="connsiteX37" fmla="*/ 1244 w 9441"/>
              <a:gd name="connsiteY37" fmla="*/ 6987 h 10012"/>
              <a:gd name="connsiteX38" fmla="*/ 1590 w 9441"/>
              <a:gd name="connsiteY38" fmla="*/ 6893 h 10012"/>
              <a:gd name="connsiteX39" fmla="*/ 1931 w 9441"/>
              <a:gd name="connsiteY39" fmla="*/ 6787 h 10012"/>
              <a:gd name="connsiteX40" fmla="*/ 2268 w 9441"/>
              <a:gd name="connsiteY40" fmla="*/ 6660 h 10012"/>
              <a:gd name="connsiteX41" fmla="*/ 2596 w 9441"/>
              <a:gd name="connsiteY41" fmla="*/ 6517 h 10012"/>
              <a:gd name="connsiteX42" fmla="*/ 2919 w 9441"/>
              <a:gd name="connsiteY42" fmla="*/ 6359 h 10012"/>
              <a:gd name="connsiteX43" fmla="*/ 3235 w 9441"/>
              <a:gd name="connsiteY43" fmla="*/ 6185 h 10012"/>
              <a:gd name="connsiteX44" fmla="*/ 3544 w 9441"/>
              <a:gd name="connsiteY44" fmla="*/ 5989 h 10012"/>
              <a:gd name="connsiteX45" fmla="*/ 3847 w 9441"/>
              <a:gd name="connsiteY45" fmla="*/ 5781 h 10012"/>
              <a:gd name="connsiteX46" fmla="*/ 4141 w 9441"/>
              <a:gd name="connsiteY46" fmla="*/ 5555 h 10012"/>
              <a:gd name="connsiteX47" fmla="*/ 4425 w 9441"/>
              <a:gd name="connsiteY47" fmla="*/ 5311 h 10012"/>
              <a:gd name="connsiteX48" fmla="*/ 4705 w 9441"/>
              <a:gd name="connsiteY48" fmla="*/ 5051 h 10012"/>
              <a:gd name="connsiteX49" fmla="*/ 4974 w 9441"/>
              <a:gd name="connsiteY49" fmla="*/ 4772 h 10012"/>
              <a:gd name="connsiteX50" fmla="*/ 5232 w 9441"/>
              <a:gd name="connsiteY50" fmla="*/ 4474 h 10012"/>
              <a:gd name="connsiteX51" fmla="*/ 5484 w 9441"/>
              <a:gd name="connsiteY51" fmla="*/ 4156 h 10012"/>
              <a:gd name="connsiteX52" fmla="*/ 5724 w 9441"/>
              <a:gd name="connsiteY52" fmla="*/ 3816 h 10012"/>
              <a:gd name="connsiteX53" fmla="*/ 5953 w 9441"/>
              <a:gd name="connsiteY53" fmla="*/ 3462 h 10012"/>
              <a:gd name="connsiteX54" fmla="*/ 6175 w 9441"/>
              <a:gd name="connsiteY54" fmla="*/ 3093 h 10012"/>
              <a:gd name="connsiteX55" fmla="*/ 3835 w 9441"/>
              <a:gd name="connsiteY55" fmla="*/ 3093 h 10012"/>
              <a:gd name="connsiteX56" fmla="*/ 3835 w 9441"/>
              <a:gd name="connsiteY56" fmla="*/ 0 h 10012"/>
              <a:gd name="connsiteX0" fmla="*/ 4062 w 10000"/>
              <a:gd name="connsiteY0" fmla="*/ 0 h 10000"/>
              <a:gd name="connsiteX1" fmla="*/ 10000 w 10000"/>
              <a:gd name="connsiteY1" fmla="*/ 0 h 10000"/>
              <a:gd name="connsiteX2" fmla="*/ 10000 w 10000"/>
              <a:gd name="connsiteY2" fmla="*/ 9965 h 10000"/>
              <a:gd name="connsiteX3" fmla="*/ 7932 w 10000"/>
              <a:gd name="connsiteY3" fmla="*/ 9965 h 10000"/>
              <a:gd name="connsiteX4" fmla="*/ 7932 w 10000"/>
              <a:gd name="connsiteY4" fmla="*/ 6528 h 10000"/>
              <a:gd name="connsiteX5" fmla="*/ 7926 w 10000"/>
              <a:gd name="connsiteY5" fmla="*/ 6537 h 10000"/>
              <a:gd name="connsiteX6" fmla="*/ 7906 w 10000"/>
              <a:gd name="connsiteY6" fmla="*/ 6558 h 10000"/>
              <a:gd name="connsiteX7" fmla="*/ 7875 w 10000"/>
              <a:gd name="connsiteY7" fmla="*/ 6600 h 10000"/>
              <a:gd name="connsiteX8" fmla="*/ 7833 w 10000"/>
              <a:gd name="connsiteY8" fmla="*/ 6664 h 10000"/>
              <a:gd name="connsiteX9" fmla="*/ 7776 w 10000"/>
              <a:gd name="connsiteY9" fmla="*/ 6734 h 10000"/>
              <a:gd name="connsiteX10" fmla="*/ 7708 w 10000"/>
              <a:gd name="connsiteY10" fmla="*/ 6817 h 10000"/>
              <a:gd name="connsiteX11" fmla="*/ 7628 w 10000"/>
              <a:gd name="connsiteY11" fmla="*/ 6918 h 10000"/>
              <a:gd name="connsiteX12" fmla="*/ 7535 w 10000"/>
              <a:gd name="connsiteY12" fmla="*/ 7026 h 10000"/>
              <a:gd name="connsiteX13" fmla="*/ 7431 w 10000"/>
              <a:gd name="connsiteY13" fmla="*/ 7147 h 10000"/>
              <a:gd name="connsiteX14" fmla="*/ 7316 w 10000"/>
              <a:gd name="connsiteY14" fmla="*/ 7277 h 10000"/>
              <a:gd name="connsiteX15" fmla="*/ 7191 w 10000"/>
              <a:gd name="connsiteY15" fmla="*/ 7421 h 10000"/>
              <a:gd name="connsiteX16" fmla="*/ 7053 w 10000"/>
              <a:gd name="connsiteY16" fmla="*/ 7567 h 10000"/>
              <a:gd name="connsiteX17" fmla="*/ 6906 w 10000"/>
              <a:gd name="connsiteY17" fmla="*/ 7716 h 10000"/>
              <a:gd name="connsiteX18" fmla="*/ 6748 w 10000"/>
              <a:gd name="connsiteY18" fmla="*/ 7876 h 10000"/>
              <a:gd name="connsiteX19" fmla="*/ 6579 w 10000"/>
              <a:gd name="connsiteY19" fmla="*/ 8038 h 10000"/>
              <a:gd name="connsiteX20" fmla="*/ 6399 w 10000"/>
              <a:gd name="connsiteY20" fmla="*/ 8211 h 10000"/>
              <a:gd name="connsiteX21" fmla="*/ 6209 w 10000"/>
              <a:gd name="connsiteY21" fmla="*/ 8385 h 10000"/>
              <a:gd name="connsiteX22" fmla="*/ 6011 w 10000"/>
              <a:gd name="connsiteY22" fmla="*/ 8560 h 10000"/>
              <a:gd name="connsiteX23" fmla="*/ 5801 w 10000"/>
              <a:gd name="connsiteY23" fmla="*/ 8736 h 10000"/>
              <a:gd name="connsiteX24" fmla="*/ 5583 w 10000"/>
              <a:gd name="connsiteY24" fmla="*/ 8912 h 10000"/>
              <a:gd name="connsiteX25" fmla="*/ 5353 w 10000"/>
              <a:gd name="connsiteY25" fmla="*/ 9089 h 10000"/>
              <a:gd name="connsiteX26" fmla="*/ 5114 w 10000"/>
              <a:gd name="connsiteY26" fmla="*/ 9263 h 10000"/>
              <a:gd name="connsiteX27" fmla="*/ 4867 w 10000"/>
              <a:gd name="connsiteY27" fmla="*/ 9438 h 10000"/>
              <a:gd name="connsiteX28" fmla="*/ 4610 w 10000"/>
              <a:gd name="connsiteY28" fmla="*/ 9606 h 10000"/>
              <a:gd name="connsiteX29" fmla="*/ 4344 w 10000"/>
              <a:gd name="connsiteY29" fmla="*/ 9773 h 10000"/>
              <a:gd name="connsiteX30" fmla="*/ 4072 w 10000"/>
              <a:gd name="connsiteY30" fmla="*/ 9933 h 10000"/>
              <a:gd name="connsiteX31" fmla="*/ 3505 w 10000"/>
              <a:gd name="connsiteY31" fmla="*/ 9966 h 10000"/>
              <a:gd name="connsiteX32" fmla="*/ 0 w 10000"/>
              <a:gd name="connsiteY32" fmla="*/ 10000 h 10000"/>
              <a:gd name="connsiteX33" fmla="*/ 0 w 10000"/>
              <a:gd name="connsiteY33" fmla="*/ 7207 h 10000"/>
              <a:gd name="connsiteX34" fmla="*/ 185 w 10000"/>
              <a:gd name="connsiteY34" fmla="*/ 7175 h 10000"/>
              <a:gd name="connsiteX35" fmla="*/ 566 w 10000"/>
              <a:gd name="connsiteY35" fmla="*/ 7119 h 10000"/>
              <a:gd name="connsiteX36" fmla="*/ 945 w 10000"/>
              <a:gd name="connsiteY36" fmla="*/ 7061 h 10000"/>
              <a:gd name="connsiteX37" fmla="*/ 1318 w 10000"/>
              <a:gd name="connsiteY37" fmla="*/ 6979 h 10000"/>
              <a:gd name="connsiteX38" fmla="*/ 1684 w 10000"/>
              <a:gd name="connsiteY38" fmla="*/ 6885 h 10000"/>
              <a:gd name="connsiteX39" fmla="*/ 2045 w 10000"/>
              <a:gd name="connsiteY39" fmla="*/ 6779 h 10000"/>
              <a:gd name="connsiteX40" fmla="*/ 2402 w 10000"/>
              <a:gd name="connsiteY40" fmla="*/ 6652 h 10000"/>
              <a:gd name="connsiteX41" fmla="*/ 2750 w 10000"/>
              <a:gd name="connsiteY41" fmla="*/ 6509 h 10000"/>
              <a:gd name="connsiteX42" fmla="*/ 3092 w 10000"/>
              <a:gd name="connsiteY42" fmla="*/ 6351 h 10000"/>
              <a:gd name="connsiteX43" fmla="*/ 3427 w 10000"/>
              <a:gd name="connsiteY43" fmla="*/ 6178 h 10000"/>
              <a:gd name="connsiteX44" fmla="*/ 3754 w 10000"/>
              <a:gd name="connsiteY44" fmla="*/ 5982 h 10000"/>
              <a:gd name="connsiteX45" fmla="*/ 4075 w 10000"/>
              <a:gd name="connsiteY45" fmla="*/ 5774 h 10000"/>
              <a:gd name="connsiteX46" fmla="*/ 4386 w 10000"/>
              <a:gd name="connsiteY46" fmla="*/ 5548 h 10000"/>
              <a:gd name="connsiteX47" fmla="*/ 4687 w 10000"/>
              <a:gd name="connsiteY47" fmla="*/ 5305 h 10000"/>
              <a:gd name="connsiteX48" fmla="*/ 4984 w 10000"/>
              <a:gd name="connsiteY48" fmla="*/ 5045 h 10000"/>
              <a:gd name="connsiteX49" fmla="*/ 5269 w 10000"/>
              <a:gd name="connsiteY49" fmla="*/ 4766 h 10000"/>
              <a:gd name="connsiteX50" fmla="*/ 5542 w 10000"/>
              <a:gd name="connsiteY50" fmla="*/ 4469 h 10000"/>
              <a:gd name="connsiteX51" fmla="*/ 5809 w 10000"/>
              <a:gd name="connsiteY51" fmla="*/ 4151 h 10000"/>
              <a:gd name="connsiteX52" fmla="*/ 6063 w 10000"/>
              <a:gd name="connsiteY52" fmla="*/ 3811 h 10000"/>
              <a:gd name="connsiteX53" fmla="*/ 6305 w 10000"/>
              <a:gd name="connsiteY53" fmla="*/ 3458 h 10000"/>
              <a:gd name="connsiteX54" fmla="*/ 6541 w 10000"/>
              <a:gd name="connsiteY54" fmla="*/ 3089 h 10000"/>
              <a:gd name="connsiteX55" fmla="*/ 4062 w 10000"/>
              <a:gd name="connsiteY55" fmla="*/ 3089 h 10000"/>
              <a:gd name="connsiteX56" fmla="*/ 4062 w 1000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33"/>
              <a:gd name="connsiteX1" fmla="*/ 10020 w 10020"/>
              <a:gd name="connsiteY1" fmla="*/ 0 h 10033"/>
              <a:gd name="connsiteX2" fmla="*/ 10020 w 10020"/>
              <a:gd name="connsiteY2" fmla="*/ 9965 h 10033"/>
              <a:gd name="connsiteX3" fmla="*/ 7952 w 10020"/>
              <a:gd name="connsiteY3" fmla="*/ 9965 h 10033"/>
              <a:gd name="connsiteX4" fmla="*/ 7952 w 10020"/>
              <a:gd name="connsiteY4" fmla="*/ 6528 h 10033"/>
              <a:gd name="connsiteX5" fmla="*/ 7946 w 10020"/>
              <a:gd name="connsiteY5" fmla="*/ 6537 h 10033"/>
              <a:gd name="connsiteX6" fmla="*/ 7926 w 10020"/>
              <a:gd name="connsiteY6" fmla="*/ 6558 h 10033"/>
              <a:gd name="connsiteX7" fmla="*/ 7895 w 10020"/>
              <a:gd name="connsiteY7" fmla="*/ 6600 h 10033"/>
              <a:gd name="connsiteX8" fmla="*/ 7853 w 10020"/>
              <a:gd name="connsiteY8" fmla="*/ 6664 h 10033"/>
              <a:gd name="connsiteX9" fmla="*/ 7796 w 10020"/>
              <a:gd name="connsiteY9" fmla="*/ 6734 h 10033"/>
              <a:gd name="connsiteX10" fmla="*/ 7728 w 10020"/>
              <a:gd name="connsiteY10" fmla="*/ 6817 h 10033"/>
              <a:gd name="connsiteX11" fmla="*/ 7648 w 10020"/>
              <a:gd name="connsiteY11" fmla="*/ 6918 h 10033"/>
              <a:gd name="connsiteX12" fmla="*/ 7555 w 10020"/>
              <a:gd name="connsiteY12" fmla="*/ 7026 h 10033"/>
              <a:gd name="connsiteX13" fmla="*/ 7451 w 10020"/>
              <a:gd name="connsiteY13" fmla="*/ 7147 h 10033"/>
              <a:gd name="connsiteX14" fmla="*/ 7336 w 10020"/>
              <a:gd name="connsiteY14" fmla="*/ 7277 h 10033"/>
              <a:gd name="connsiteX15" fmla="*/ 7211 w 10020"/>
              <a:gd name="connsiteY15" fmla="*/ 7421 h 10033"/>
              <a:gd name="connsiteX16" fmla="*/ 7073 w 10020"/>
              <a:gd name="connsiteY16" fmla="*/ 7567 h 10033"/>
              <a:gd name="connsiteX17" fmla="*/ 6926 w 10020"/>
              <a:gd name="connsiteY17" fmla="*/ 7716 h 10033"/>
              <a:gd name="connsiteX18" fmla="*/ 6768 w 10020"/>
              <a:gd name="connsiteY18" fmla="*/ 7876 h 10033"/>
              <a:gd name="connsiteX19" fmla="*/ 6599 w 10020"/>
              <a:gd name="connsiteY19" fmla="*/ 8038 h 10033"/>
              <a:gd name="connsiteX20" fmla="*/ 6419 w 10020"/>
              <a:gd name="connsiteY20" fmla="*/ 8211 h 10033"/>
              <a:gd name="connsiteX21" fmla="*/ 6229 w 10020"/>
              <a:gd name="connsiteY21" fmla="*/ 8385 h 10033"/>
              <a:gd name="connsiteX22" fmla="*/ 6031 w 10020"/>
              <a:gd name="connsiteY22" fmla="*/ 8560 h 10033"/>
              <a:gd name="connsiteX23" fmla="*/ 5821 w 10020"/>
              <a:gd name="connsiteY23" fmla="*/ 8736 h 10033"/>
              <a:gd name="connsiteX24" fmla="*/ 5603 w 10020"/>
              <a:gd name="connsiteY24" fmla="*/ 8912 h 10033"/>
              <a:gd name="connsiteX25" fmla="*/ 5373 w 10020"/>
              <a:gd name="connsiteY25" fmla="*/ 9089 h 10033"/>
              <a:gd name="connsiteX26" fmla="*/ 5134 w 10020"/>
              <a:gd name="connsiteY26" fmla="*/ 9263 h 10033"/>
              <a:gd name="connsiteX27" fmla="*/ 4887 w 10020"/>
              <a:gd name="connsiteY27" fmla="*/ 9438 h 10033"/>
              <a:gd name="connsiteX28" fmla="*/ 4630 w 10020"/>
              <a:gd name="connsiteY28" fmla="*/ 9606 h 10033"/>
              <a:gd name="connsiteX29" fmla="*/ 4364 w 10020"/>
              <a:gd name="connsiteY29" fmla="*/ 9773 h 10033"/>
              <a:gd name="connsiteX30" fmla="*/ 4037 w 10020"/>
              <a:gd name="connsiteY30" fmla="*/ 9966 h 10033"/>
              <a:gd name="connsiteX31" fmla="*/ 3520 w 10020"/>
              <a:gd name="connsiteY31" fmla="*/ 9966 h 10033"/>
              <a:gd name="connsiteX32" fmla="*/ 0 w 10020"/>
              <a:gd name="connsiteY32" fmla="*/ 9966 h 10033"/>
              <a:gd name="connsiteX33" fmla="*/ 20 w 10020"/>
              <a:gd name="connsiteY33" fmla="*/ 7207 h 10033"/>
              <a:gd name="connsiteX34" fmla="*/ 205 w 10020"/>
              <a:gd name="connsiteY34" fmla="*/ 7175 h 10033"/>
              <a:gd name="connsiteX35" fmla="*/ 586 w 10020"/>
              <a:gd name="connsiteY35" fmla="*/ 7119 h 10033"/>
              <a:gd name="connsiteX36" fmla="*/ 965 w 10020"/>
              <a:gd name="connsiteY36" fmla="*/ 7061 h 10033"/>
              <a:gd name="connsiteX37" fmla="*/ 1338 w 10020"/>
              <a:gd name="connsiteY37" fmla="*/ 6979 h 10033"/>
              <a:gd name="connsiteX38" fmla="*/ 1704 w 10020"/>
              <a:gd name="connsiteY38" fmla="*/ 6885 h 10033"/>
              <a:gd name="connsiteX39" fmla="*/ 2065 w 10020"/>
              <a:gd name="connsiteY39" fmla="*/ 6779 h 10033"/>
              <a:gd name="connsiteX40" fmla="*/ 2422 w 10020"/>
              <a:gd name="connsiteY40" fmla="*/ 6652 h 10033"/>
              <a:gd name="connsiteX41" fmla="*/ 2770 w 10020"/>
              <a:gd name="connsiteY41" fmla="*/ 6509 h 10033"/>
              <a:gd name="connsiteX42" fmla="*/ 3112 w 10020"/>
              <a:gd name="connsiteY42" fmla="*/ 6351 h 10033"/>
              <a:gd name="connsiteX43" fmla="*/ 3447 w 10020"/>
              <a:gd name="connsiteY43" fmla="*/ 6178 h 10033"/>
              <a:gd name="connsiteX44" fmla="*/ 3774 w 10020"/>
              <a:gd name="connsiteY44" fmla="*/ 5982 h 10033"/>
              <a:gd name="connsiteX45" fmla="*/ 4095 w 10020"/>
              <a:gd name="connsiteY45" fmla="*/ 5774 h 10033"/>
              <a:gd name="connsiteX46" fmla="*/ 4406 w 10020"/>
              <a:gd name="connsiteY46" fmla="*/ 5548 h 10033"/>
              <a:gd name="connsiteX47" fmla="*/ 4707 w 10020"/>
              <a:gd name="connsiteY47" fmla="*/ 5305 h 10033"/>
              <a:gd name="connsiteX48" fmla="*/ 5004 w 10020"/>
              <a:gd name="connsiteY48" fmla="*/ 5045 h 10033"/>
              <a:gd name="connsiteX49" fmla="*/ 5289 w 10020"/>
              <a:gd name="connsiteY49" fmla="*/ 4766 h 10033"/>
              <a:gd name="connsiteX50" fmla="*/ 5562 w 10020"/>
              <a:gd name="connsiteY50" fmla="*/ 4469 h 10033"/>
              <a:gd name="connsiteX51" fmla="*/ 5829 w 10020"/>
              <a:gd name="connsiteY51" fmla="*/ 4151 h 10033"/>
              <a:gd name="connsiteX52" fmla="*/ 6083 w 10020"/>
              <a:gd name="connsiteY52" fmla="*/ 3811 h 10033"/>
              <a:gd name="connsiteX53" fmla="*/ 6325 w 10020"/>
              <a:gd name="connsiteY53" fmla="*/ 3458 h 10033"/>
              <a:gd name="connsiteX54" fmla="*/ 6561 w 10020"/>
              <a:gd name="connsiteY54" fmla="*/ 3089 h 10033"/>
              <a:gd name="connsiteX55" fmla="*/ 4082 w 10020"/>
              <a:gd name="connsiteY55" fmla="*/ 3089 h 10033"/>
              <a:gd name="connsiteX56" fmla="*/ 4082 w 10020"/>
              <a:gd name="connsiteY56" fmla="*/ 0 h 10033"/>
              <a:gd name="connsiteX0" fmla="*/ 4082 w 10020"/>
              <a:gd name="connsiteY0" fmla="*/ 0 h 9966"/>
              <a:gd name="connsiteX1" fmla="*/ 10020 w 10020"/>
              <a:gd name="connsiteY1" fmla="*/ 0 h 9966"/>
              <a:gd name="connsiteX2" fmla="*/ 10020 w 10020"/>
              <a:gd name="connsiteY2" fmla="*/ 9965 h 9966"/>
              <a:gd name="connsiteX3" fmla="*/ 7952 w 10020"/>
              <a:gd name="connsiteY3" fmla="*/ 9965 h 9966"/>
              <a:gd name="connsiteX4" fmla="*/ 7952 w 10020"/>
              <a:gd name="connsiteY4" fmla="*/ 6528 h 9966"/>
              <a:gd name="connsiteX5" fmla="*/ 7946 w 10020"/>
              <a:gd name="connsiteY5" fmla="*/ 6537 h 9966"/>
              <a:gd name="connsiteX6" fmla="*/ 7926 w 10020"/>
              <a:gd name="connsiteY6" fmla="*/ 6558 h 9966"/>
              <a:gd name="connsiteX7" fmla="*/ 7895 w 10020"/>
              <a:gd name="connsiteY7" fmla="*/ 6600 h 9966"/>
              <a:gd name="connsiteX8" fmla="*/ 7853 w 10020"/>
              <a:gd name="connsiteY8" fmla="*/ 6664 h 9966"/>
              <a:gd name="connsiteX9" fmla="*/ 7796 w 10020"/>
              <a:gd name="connsiteY9" fmla="*/ 6734 h 9966"/>
              <a:gd name="connsiteX10" fmla="*/ 7728 w 10020"/>
              <a:gd name="connsiteY10" fmla="*/ 6817 h 9966"/>
              <a:gd name="connsiteX11" fmla="*/ 7648 w 10020"/>
              <a:gd name="connsiteY11" fmla="*/ 6918 h 9966"/>
              <a:gd name="connsiteX12" fmla="*/ 7555 w 10020"/>
              <a:gd name="connsiteY12" fmla="*/ 7026 h 9966"/>
              <a:gd name="connsiteX13" fmla="*/ 7451 w 10020"/>
              <a:gd name="connsiteY13" fmla="*/ 7147 h 9966"/>
              <a:gd name="connsiteX14" fmla="*/ 7336 w 10020"/>
              <a:gd name="connsiteY14" fmla="*/ 7277 h 9966"/>
              <a:gd name="connsiteX15" fmla="*/ 7211 w 10020"/>
              <a:gd name="connsiteY15" fmla="*/ 7421 h 9966"/>
              <a:gd name="connsiteX16" fmla="*/ 7073 w 10020"/>
              <a:gd name="connsiteY16" fmla="*/ 7567 h 9966"/>
              <a:gd name="connsiteX17" fmla="*/ 6926 w 10020"/>
              <a:gd name="connsiteY17" fmla="*/ 7716 h 9966"/>
              <a:gd name="connsiteX18" fmla="*/ 6768 w 10020"/>
              <a:gd name="connsiteY18" fmla="*/ 7876 h 9966"/>
              <a:gd name="connsiteX19" fmla="*/ 6599 w 10020"/>
              <a:gd name="connsiteY19" fmla="*/ 8038 h 9966"/>
              <a:gd name="connsiteX20" fmla="*/ 6419 w 10020"/>
              <a:gd name="connsiteY20" fmla="*/ 8211 h 9966"/>
              <a:gd name="connsiteX21" fmla="*/ 6229 w 10020"/>
              <a:gd name="connsiteY21" fmla="*/ 8385 h 9966"/>
              <a:gd name="connsiteX22" fmla="*/ 6031 w 10020"/>
              <a:gd name="connsiteY22" fmla="*/ 8560 h 9966"/>
              <a:gd name="connsiteX23" fmla="*/ 5821 w 10020"/>
              <a:gd name="connsiteY23" fmla="*/ 8736 h 9966"/>
              <a:gd name="connsiteX24" fmla="*/ 5603 w 10020"/>
              <a:gd name="connsiteY24" fmla="*/ 8912 h 9966"/>
              <a:gd name="connsiteX25" fmla="*/ 5373 w 10020"/>
              <a:gd name="connsiteY25" fmla="*/ 9089 h 9966"/>
              <a:gd name="connsiteX26" fmla="*/ 5134 w 10020"/>
              <a:gd name="connsiteY26" fmla="*/ 9263 h 9966"/>
              <a:gd name="connsiteX27" fmla="*/ 4887 w 10020"/>
              <a:gd name="connsiteY27" fmla="*/ 9438 h 9966"/>
              <a:gd name="connsiteX28" fmla="*/ 4630 w 10020"/>
              <a:gd name="connsiteY28" fmla="*/ 9606 h 9966"/>
              <a:gd name="connsiteX29" fmla="*/ 4364 w 10020"/>
              <a:gd name="connsiteY29" fmla="*/ 9773 h 9966"/>
              <a:gd name="connsiteX30" fmla="*/ 4037 w 10020"/>
              <a:gd name="connsiteY30" fmla="*/ 9966 h 9966"/>
              <a:gd name="connsiteX31" fmla="*/ 3520 w 10020"/>
              <a:gd name="connsiteY31" fmla="*/ 9966 h 9966"/>
              <a:gd name="connsiteX32" fmla="*/ 0 w 10020"/>
              <a:gd name="connsiteY32" fmla="*/ 9966 h 9966"/>
              <a:gd name="connsiteX33" fmla="*/ 20 w 10020"/>
              <a:gd name="connsiteY33" fmla="*/ 7207 h 9966"/>
              <a:gd name="connsiteX34" fmla="*/ 205 w 10020"/>
              <a:gd name="connsiteY34" fmla="*/ 7175 h 9966"/>
              <a:gd name="connsiteX35" fmla="*/ 586 w 10020"/>
              <a:gd name="connsiteY35" fmla="*/ 7119 h 9966"/>
              <a:gd name="connsiteX36" fmla="*/ 965 w 10020"/>
              <a:gd name="connsiteY36" fmla="*/ 7061 h 9966"/>
              <a:gd name="connsiteX37" fmla="*/ 1338 w 10020"/>
              <a:gd name="connsiteY37" fmla="*/ 6979 h 9966"/>
              <a:gd name="connsiteX38" fmla="*/ 1704 w 10020"/>
              <a:gd name="connsiteY38" fmla="*/ 6885 h 9966"/>
              <a:gd name="connsiteX39" fmla="*/ 2065 w 10020"/>
              <a:gd name="connsiteY39" fmla="*/ 6779 h 9966"/>
              <a:gd name="connsiteX40" fmla="*/ 2422 w 10020"/>
              <a:gd name="connsiteY40" fmla="*/ 6652 h 9966"/>
              <a:gd name="connsiteX41" fmla="*/ 2770 w 10020"/>
              <a:gd name="connsiteY41" fmla="*/ 6509 h 9966"/>
              <a:gd name="connsiteX42" fmla="*/ 3112 w 10020"/>
              <a:gd name="connsiteY42" fmla="*/ 6351 h 9966"/>
              <a:gd name="connsiteX43" fmla="*/ 3447 w 10020"/>
              <a:gd name="connsiteY43" fmla="*/ 6178 h 9966"/>
              <a:gd name="connsiteX44" fmla="*/ 3774 w 10020"/>
              <a:gd name="connsiteY44" fmla="*/ 5982 h 9966"/>
              <a:gd name="connsiteX45" fmla="*/ 4095 w 10020"/>
              <a:gd name="connsiteY45" fmla="*/ 5774 h 9966"/>
              <a:gd name="connsiteX46" fmla="*/ 4406 w 10020"/>
              <a:gd name="connsiteY46" fmla="*/ 5548 h 9966"/>
              <a:gd name="connsiteX47" fmla="*/ 4707 w 10020"/>
              <a:gd name="connsiteY47" fmla="*/ 5305 h 9966"/>
              <a:gd name="connsiteX48" fmla="*/ 5004 w 10020"/>
              <a:gd name="connsiteY48" fmla="*/ 5045 h 9966"/>
              <a:gd name="connsiteX49" fmla="*/ 5289 w 10020"/>
              <a:gd name="connsiteY49" fmla="*/ 4766 h 9966"/>
              <a:gd name="connsiteX50" fmla="*/ 5562 w 10020"/>
              <a:gd name="connsiteY50" fmla="*/ 4469 h 9966"/>
              <a:gd name="connsiteX51" fmla="*/ 5829 w 10020"/>
              <a:gd name="connsiteY51" fmla="*/ 4151 h 9966"/>
              <a:gd name="connsiteX52" fmla="*/ 6083 w 10020"/>
              <a:gd name="connsiteY52" fmla="*/ 3811 h 9966"/>
              <a:gd name="connsiteX53" fmla="*/ 6325 w 10020"/>
              <a:gd name="connsiteY53" fmla="*/ 3458 h 9966"/>
              <a:gd name="connsiteX54" fmla="*/ 6561 w 10020"/>
              <a:gd name="connsiteY54" fmla="*/ 3089 h 9966"/>
              <a:gd name="connsiteX55" fmla="*/ 4082 w 10020"/>
              <a:gd name="connsiteY55" fmla="*/ 3089 h 9966"/>
              <a:gd name="connsiteX56" fmla="*/ 4082 w 10020"/>
              <a:gd name="connsiteY56" fmla="*/ 0 h 9966"/>
              <a:gd name="connsiteX0" fmla="*/ 4074 w 10000"/>
              <a:gd name="connsiteY0" fmla="*/ 0 h 10000"/>
              <a:gd name="connsiteX1" fmla="*/ 10000 w 10000"/>
              <a:gd name="connsiteY1" fmla="*/ 0 h 10000"/>
              <a:gd name="connsiteX2" fmla="*/ 10000 w 10000"/>
              <a:gd name="connsiteY2" fmla="*/ 9999 h 10000"/>
              <a:gd name="connsiteX3" fmla="*/ 7936 w 10000"/>
              <a:gd name="connsiteY3" fmla="*/ 9999 h 10000"/>
              <a:gd name="connsiteX4" fmla="*/ 7936 w 10000"/>
              <a:gd name="connsiteY4" fmla="*/ 6550 h 10000"/>
              <a:gd name="connsiteX5" fmla="*/ 7930 w 10000"/>
              <a:gd name="connsiteY5" fmla="*/ 6559 h 10000"/>
              <a:gd name="connsiteX6" fmla="*/ 7910 w 10000"/>
              <a:gd name="connsiteY6" fmla="*/ 6580 h 10000"/>
              <a:gd name="connsiteX7" fmla="*/ 7879 w 10000"/>
              <a:gd name="connsiteY7" fmla="*/ 6623 h 10000"/>
              <a:gd name="connsiteX8" fmla="*/ 7837 w 10000"/>
              <a:gd name="connsiteY8" fmla="*/ 6687 h 10000"/>
              <a:gd name="connsiteX9" fmla="*/ 7780 w 10000"/>
              <a:gd name="connsiteY9" fmla="*/ 6757 h 10000"/>
              <a:gd name="connsiteX10" fmla="*/ 7713 w 10000"/>
              <a:gd name="connsiteY10" fmla="*/ 6840 h 10000"/>
              <a:gd name="connsiteX11" fmla="*/ 7633 w 10000"/>
              <a:gd name="connsiteY11" fmla="*/ 6942 h 10000"/>
              <a:gd name="connsiteX12" fmla="*/ 7540 w 10000"/>
              <a:gd name="connsiteY12" fmla="*/ 7050 h 10000"/>
              <a:gd name="connsiteX13" fmla="*/ 7436 w 10000"/>
              <a:gd name="connsiteY13" fmla="*/ 7171 h 10000"/>
              <a:gd name="connsiteX14" fmla="*/ 7321 w 10000"/>
              <a:gd name="connsiteY14" fmla="*/ 7302 h 10000"/>
              <a:gd name="connsiteX15" fmla="*/ 7197 w 10000"/>
              <a:gd name="connsiteY15" fmla="*/ 7446 h 10000"/>
              <a:gd name="connsiteX16" fmla="*/ 7059 w 10000"/>
              <a:gd name="connsiteY16" fmla="*/ 7593 h 10000"/>
              <a:gd name="connsiteX17" fmla="*/ 6912 w 10000"/>
              <a:gd name="connsiteY17" fmla="*/ 7742 h 10000"/>
              <a:gd name="connsiteX18" fmla="*/ 6754 w 10000"/>
              <a:gd name="connsiteY18" fmla="*/ 7903 h 10000"/>
              <a:gd name="connsiteX19" fmla="*/ 6586 w 10000"/>
              <a:gd name="connsiteY19" fmla="*/ 8065 h 10000"/>
              <a:gd name="connsiteX20" fmla="*/ 6406 w 10000"/>
              <a:gd name="connsiteY20" fmla="*/ 8239 h 10000"/>
              <a:gd name="connsiteX21" fmla="*/ 6217 w 10000"/>
              <a:gd name="connsiteY21" fmla="*/ 8414 h 10000"/>
              <a:gd name="connsiteX22" fmla="*/ 6019 w 10000"/>
              <a:gd name="connsiteY22" fmla="*/ 8589 h 10000"/>
              <a:gd name="connsiteX23" fmla="*/ 5809 w 10000"/>
              <a:gd name="connsiteY23" fmla="*/ 8766 h 10000"/>
              <a:gd name="connsiteX24" fmla="*/ 5592 w 10000"/>
              <a:gd name="connsiteY24" fmla="*/ 8942 h 10000"/>
              <a:gd name="connsiteX25" fmla="*/ 5362 w 10000"/>
              <a:gd name="connsiteY25" fmla="*/ 9120 h 10000"/>
              <a:gd name="connsiteX26" fmla="*/ 5124 w 10000"/>
              <a:gd name="connsiteY26" fmla="*/ 9295 h 10000"/>
              <a:gd name="connsiteX27" fmla="*/ 4877 w 10000"/>
              <a:gd name="connsiteY27" fmla="*/ 9470 h 10000"/>
              <a:gd name="connsiteX28" fmla="*/ 4621 w 10000"/>
              <a:gd name="connsiteY28" fmla="*/ 9639 h 10000"/>
              <a:gd name="connsiteX29" fmla="*/ 4355 w 10000"/>
              <a:gd name="connsiteY29" fmla="*/ 9806 h 10000"/>
              <a:gd name="connsiteX30" fmla="*/ 4073 w 10000"/>
              <a:gd name="connsiteY30" fmla="*/ 10000 h 10000"/>
              <a:gd name="connsiteX31" fmla="*/ 3513 w 10000"/>
              <a:gd name="connsiteY31" fmla="*/ 10000 h 10000"/>
              <a:gd name="connsiteX32" fmla="*/ 0 w 10000"/>
              <a:gd name="connsiteY32" fmla="*/ 10000 h 10000"/>
              <a:gd name="connsiteX33" fmla="*/ 20 w 10000"/>
              <a:gd name="connsiteY33" fmla="*/ 7232 h 10000"/>
              <a:gd name="connsiteX34" fmla="*/ 205 w 10000"/>
              <a:gd name="connsiteY34" fmla="*/ 7199 h 10000"/>
              <a:gd name="connsiteX35" fmla="*/ 585 w 10000"/>
              <a:gd name="connsiteY35" fmla="*/ 7143 h 10000"/>
              <a:gd name="connsiteX36" fmla="*/ 963 w 10000"/>
              <a:gd name="connsiteY36" fmla="*/ 7085 h 10000"/>
              <a:gd name="connsiteX37" fmla="*/ 1335 w 10000"/>
              <a:gd name="connsiteY37" fmla="*/ 7003 h 10000"/>
              <a:gd name="connsiteX38" fmla="*/ 1701 w 10000"/>
              <a:gd name="connsiteY38" fmla="*/ 6908 h 10000"/>
              <a:gd name="connsiteX39" fmla="*/ 2061 w 10000"/>
              <a:gd name="connsiteY39" fmla="*/ 6802 h 10000"/>
              <a:gd name="connsiteX40" fmla="*/ 2417 w 10000"/>
              <a:gd name="connsiteY40" fmla="*/ 6675 h 10000"/>
              <a:gd name="connsiteX41" fmla="*/ 2764 w 10000"/>
              <a:gd name="connsiteY41" fmla="*/ 6531 h 10000"/>
              <a:gd name="connsiteX42" fmla="*/ 3106 w 10000"/>
              <a:gd name="connsiteY42" fmla="*/ 6373 h 10000"/>
              <a:gd name="connsiteX43" fmla="*/ 3440 w 10000"/>
              <a:gd name="connsiteY43" fmla="*/ 6199 h 10000"/>
              <a:gd name="connsiteX44" fmla="*/ 3766 w 10000"/>
              <a:gd name="connsiteY44" fmla="*/ 6002 h 10000"/>
              <a:gd name="connsiteX45" fmla="*/ 4087 w 10000"/>
              <a:gd name="connsiteY45" fmla="*/ 5794 h 10000"/>
              <a:gd name="connsiteX46" fmla="*/ 4397 w 10000"/>
              <a:gd name="connsiteY46" fmla="*/ 5567 h 10000"/>
              <a:gd name="connsiteX47" fmla="*/ 4698 w 10000"/>
              <a:gd name="connsiteY47" fmla="*/ 5323 h 10000"/>
              <a:gd name="connsiteX48" fmla="*/ 4994 w 10000"/>
              <a:gd name="connsiteY48" fmla="*/ 5062 h 10000"/>
              <a:gd name="connsiteX49" fmla="*/ 5278 w 10000"/>
              <a:gd name="connsiteY49" fmla="*/ 4782 h 10000"/>
              <a:gd name="connsiteX50" fmla="*/ 5551 w 10000"/>
              <a:gd name="connsiteY50" fmla="*/ 4484 h 10000"/>
              <a:gd name="connsiteX51" fmla="*/ 5817 w 10000"/>
              <a:gd name="connsiteY51" fmla="*/ 4165 h 10000"/>
              <a:gd name="connsiteX52" fmla="*/ 6071 w 10000"/>
              <a:gd name="connsiteY52" fmla="*/ 3824 h 10000"/>
              <a:gd name="connsiteX53" fmla="*/ 6312 w 10000"/>
              <a:gd name="connsiteY53" fmla="*/ 3470 h 10000"/>
              <a:gd name="connsiteX54" fmla="*/ 6548 w 10000"/>
              <a:gd name="connsiteY54" fmla="*/ 3100 h 10000"/>
              <a:gd name="connsiteX55" fmla="*/ 4074 w 10000"/>
              <a:gd name="connsiteY55" fmla="*/ 3100 h 10000"/>
              <a:gd name="connsiteX56" fmla="*/ 4074 w 10000"/>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2 w 10007"/>
              <a:gd name="connsiteY34" fmla="*/ 7199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5 w 10007"/>
              <a:gd name="connsiteY34" fmla="*/ 7215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362 w 10007"/>
              <a:gd name="connsiteY28" fmla="*/ 9806 h 10000"/>
              <a:gd name="connsiteX29" fmla="*/ 4080 w 10007"/>
              <a:gd name="connsiteY29" fmla="*/ 10000 h 10000"/>
              <a:gd name="connsiteX30" fmla="*/ 3520 w 10007"/>
              <a:gd name="connsiteY30" fmla="*/ 10000 h 10000"/>
              <a:gd name="connsiteX31" fmla="*/ 7 w 10007"/>
              <a:gd name="connsiteY31" fmla="*/ 10000 h 10000"/>
              <a:gd name="connsiteX32" fmla="*/ 7 w 10007"/>
              <a:gd name="connsiteY32" fmla="*/ 7232 h 10000"/>
              <a:gd name="connsiteX33" fmla="*/ 592 w 10007"/>
              <a:gd name="connsiteY33" fmla="*/ 7143 h 10000"/>
              <a:gd name="connsiteX34" fmla="*/ 970 w 10007"/>
              <a:gd name="connsiteY34" fmla="*/ 7085 h 10000"/>
              <a:gd name="connsiteX35" fmla="*/ 1342 w 10007"/>
              <a:gd name="connsiteY35" fmla="*/ 7003 h 10000"/>
              <a:gd name="connsiteX36" fmla="*/ 1708 w 10007"/>
              <a:gd name="connsiteY36" fmla="*/ 6908 h 10000"/>
              <a:gd name="connsiteX37" fmla="*/ 2068 w 10007"/>
              <a:gd name="connsiteY37" fmla="*/ 6802 h 10000"/>
              <a:gd name="connsiteX38" fmla="*/ 2424 w 10007"/>
              <a:gd name="connsiteY38" fmla="*/ 6675 h 10000"/>
              <a:gd name="connsiteX39" fmla="*/ 2771 w 10007"/>
              <a:gd name="connsiteY39" fmla="*/ 6531 h 10000"/>
              <a:gd name="connsiteX40" fmla="*/ 3113 w 10007"/>
              <a:gd name="connsiteY40" fmla="*/ 6373 h 10000"/>
              <a:gd name="connsiteX41" fmla="*/ 3447 w 10007"/>
              <a:gd name="connsiteY41" fmla="*/ 6199 h 10000"/>
              <a:gd name="connsiteX42" fmla="*/ 3773 w 10007"/>
              <a:gd name="connsiteY42" fmla="*/ 6002 h 10000"/>
              <a:gd name="connsiteX43" fmla="*/ 4094 w 10007"/>
              <a:gd name="connsiteY43" fmla="*/ 5794 h 10000"/>
              <a:gd name="connsiteX44" fmla="*/ 4404 w 10007"/>
              <a:gd name="connsiteY44" fmla="*/ 5567 h 10000"/>
              <a:gd name="connsiteX45" fmla="*/ 4705 w 10007"/>
              <a:gd name="connsiteY45" fmla="*/ 5323 h 10000"/>
              <a:gd name="connsiteX46" fmla="*/ 5001 w 10007"/>
              <a:gd name="connsiteY46" fmla="*/ 5062 h 10000"/>
              <a:gd name="connsiteX47" fmla="*/ 5285 w 10007"/>
              <a:gd name="connsiteY47" fmla="*/ 4782 h 10000"/>
              <a:gd name="connsiteX48" fmla="*/ 5558 w 10007"/>
              <a:gd name="connsiteY48" fmla="*/ 4484 h 10000"/>
              <a:gd name="connsiteX49" fmla="*/ 5824 w 10007"/>
              <a:gd name="connsiteY49" fmla="*/ 4165 h 10000"/>
              <a:gd name="connsiteX50" fmla="*/ 6078 w 10007"/>
              <a:gd name="connsiteY50" fmla="*/ 3824 h 10000"/>
              <a:gd name="connsiteX51" fmla="*/ 6319 w 10007"/>
              <a:gd name="connsiteY51" fmla="*/ 3470 h 10000"/>
              <a:gd name="connsiteX52" fmla="*/ 6555 w 10007"/>
              <a:gd name="connsiteY52" fmla="*/ 3100 h 10000"/>
              <a:gd name="connsiteX53" fmla="*/ 4081 w 10007"/>
              <a:gd name="connsiteY53" fmla="*/ 3100 h 10000"/>
              <a:gd name="connsiteX54" fmla="*/ 4081 w 10007"/>
              <a:gd name="connsiteY54"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080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107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007" h="10000">
                <a:moveTo>
                  <a:pt x="4081" y="0"/>
                </a:moveTo>
                <a:lnTo>
                  <a:pt x="10007" y="0"/>
                </a:lnTo>
                <a:lnTo>
                  <a:pt x="10007" y="9999"/>
                </a:lnTo>
                <a:lnTo>
                  <a:pt x="7943" y="9999"/>
                </a:lnTo>
                <a:lnTo>
                  <a:pt x="7943" y="6550"/>
                </a:lnTo>
                <a:lnTo>
                  <a:pt x="7937" y="6559"/>
                </a:lnTo>
                <a:cubicBezTo>
                  <a:pt x="7931" y="6566"/>
                  <a:pt x="7923" y="6573"/>
                  <a:pt x="7917" y="6580"/>
                </a:cubicBezTo>
                <a:cubicBezTo>
                  <a:pt x="7906" y="6596"/>
                  <a:pt x="7897" y="6609"/>
                  <a:pt x="7886" y="6623"/>
                </a:cubicBezTo>
                <a:cubicBezTo>
                  <a:pt x="7872" y="6645"/>
                  <a:pt x="7858" y="6665"/>
                  <a:pt x="7844" y="6687"/>
                </a:cubicBezTo>
                <a:cubicBezTo>
                  <a:pt x="7825" y="6710"/>
                  <a:pt x="7806" y="6734"/>
                  <a:pt x="7787" y="6757"/>
                </a:cubicBezTo>
                <a:cubicBezTo>
                  <a:pt x="7764" y="6787"/>
                  <a:pt x="7742" y="6813"/>
                  <a:pt x="7720" y="6840"/>
                </a:cubicBezTo>
                <a:cubicBezTo>
                  <a:pt x="7693" y="6874"/>
                  <a:pt x="7667" y="6908"/>
                  <a:pt x="7640" y="6942"/>
                </a:cubicBezTo>
                <a:cubicBezTo>
                  <a:pt x="7610" y="6978"/>
                  <a:pt x="7578" y="7012"/>
                  <a:pt x="7547" y="7050"/>
                </a:cubicBezTo>
                <a:cubicBezTo>
                  <a:pt x="7512" y="7090"/>
                  <a:pt x="7478" y="7131"/>
                  <a:pt x="7443" y="7171"/>
                </a:cubicBezTo>
                <a:cubicBezTo>
                  <a:pt x="7405" y="7216"/>
                  <a:pt x="7366" y="7259"/>
                  <a:pt x="7328" y="7302"/>
                </a:cubicBezTo>
                <a:cubicBezTo>
                  <a:pt x="7287" y="7352"/>
                  <a:pt x="7245" y="7396"/>
                  <a:pt x="7204" y="7446"/>
                </a:cubicBezTo>
                <a:cubicBezTo>
                  <a:pt x="7158" y="7494"/>
                  <a:pt x="7112" y="7540"/>
                  <a:pt x="7066" y="7593"/>
                </a:cubicBezTo>
                <a:cubicBezTo>
                  <a:pt x="7018" y="7644"/>
                  <a:pt x="6968" y="7692"/>
                  <a:pt x="6919" y="7742"/>
                </a:cubicBezTo>
                <a:lnTo>
                  <a:pt x="6761" y="7903"/>
                </a:lnTo>
                <a:cubicBezTo>
                  <a:pt x="6706" y="7958"/>
                  <a:pt x="6649" y="8010"/>
                  <a:pt x="6593" y="8065"/>
                </a:cubicBezTo>
                <a:cubicBezTo>
                  <a:pt x="6532" y="8123"/>
                  <a:pt x="6473" y="8181"/>
                  <a:pt x="6413" y="8239"/>
                </a:cubicBezTo>
                <a:cubicBezTo>
                  <a:pt x="6349" y="8295"/>
                  <a:pt x="6287" y="8355"/>
                  <a:pt x="6224" y="8414"/>
                </a:cubicBezTo>
                <a:cubicBezTo>
                  <a:pt x="6158" y="8474"/>
                  <a:pt x="6092" y="8532"/>
                  <a:pt x="6026" y="8589"/>
                </a:cubicBezTo>
                <a:lnTo>
                  <a:pt x="5816" y="8766"/>
                </a:lnTo>
                <a:lnTo>
                  <a:pt x="5599" y="8942"/>
                </a:lnTo>
                <a:lnTo>
                  <a:pt x="5369" y="9120"/>
                </a:lnTo>
                <a:lnTo>
                  <a:pt x="5131" y="9295"/>
                </a:lnTo>
                <a:lnTo>
                  <a:pt x="4884" y="9470"/>
                </a:lnTo>
                <a:lnTo>
                  <a:pt x="4107" y="10000"/>
                </a:lnTo>
                <a:cubicBezTo>
                  <a:pt x="3984" y="9998"/>
                  <a:pt x="3696" y="9997"/>
                  <a:pt x="3520" y="10000"/>
                </a:cubicBezTo>
                <a:lnTo>
                  <a:pt x="7" y="10000"/>
                </a:lnTo>
                <a:cubicBezTo>
                  <a:pt x="7" y="9077"/>
                  <a:pt x="0" y="8155"/>
                  <a:pt x="7" y="7232"/>
                </a:cubicBezTo>
                <a:lnTo>
                  <a:pt x="592" y="7143"/>
                </a:lnTo>
                <a:cubicBezTo>
                  <a:pt x="718" y="7121"/>
                  <a:pt x="844" y="7104"/>
                  <a:pt x="970" y="7085"/>
                </a:cubicBezTo>
                <a:lnTo>
                  <a:pt x="1342" y="7003"/>
                </a:lnTo>
                <a:lnTo>
                  <a:pt x="1708" y="6908"/>
                </a:lnTo>
                <a:lnTo>
                  <a:pt x="2068" y="6802"/>
                </a:lnTo>
                <a:lnTo>
                  <a:pt x="2424" y="6675"/>
                </a:lnTo>
                <a:lnTo>
                  <a:pt x="2771" y="6531"/>
                </a:lnTo>
                <a:lnTo>
                  <a:pt x="3113" y="6373"/>
                </a:lnTo>
                <a:lnTo>
                  <a:pt x="3447" y="6199"/>
                </a:lnTo>
                <a:lnTo>
                  <a:pt x="3773" y="6002"/>
                </a:lnTo>
                <a:lnTo>
                  <a:pt x="4094" y="5794"/>
                </a:lnTo>
                <a:lnTo>
                  <a:pt x="4404" y="5567"/>
                </a:lnTo>
                <a:lnTo>
                  <a:pt x="4705" y="5323"/>
                </a:lnTo>
                <a:lnTo>
                  <a:pt x="5001" y="5062"/>
                </a:lnTo>
                <a:lnTo>
                  <a:pt x="5285" y="4782"/>
                </a:lnTo>
                <a:lnTo>
                  <a:pt x="5558" y="4484"/>
                </a:lnTo>
                <a:lnTo>
                  <a:pt x="5824" y="4165"/>
                </a:lnTo>
                <a:lnTo>
                  <a:pt x="6078" y="3824"/>
                </a:lnTo>
                <a:lnTo>
                  <a:pt x="6319" y="3470"/>
                </a:lnTo>
                <a:cubicBezTo>
                  <a:pt x="6398" y="3347"/>
                  <a:pt x="6476" y="3223"/>
                  <a:pt x="6555" y="3100"/>
                </a:cubicBezTo>
                <a:lnTo>
                  <a:pt x="4081" y="3100"/>
                </a:lnTo>
                <a:lnTo>
                  <a:pt x="4081" y="0"/>
                </a:lnTo>
                <a:close/>
              </a:path>
            </a:pathLst>
          </a:custGeom>
          <a:gradFill flip="none" rotWithShape="1">
            <a:gsLst>
              <a:gs pos="0">
                <a:schemeClr val="bg1">
                  <a:lumMod val="85000"/>
                  <a:alpha val="75000"/>
                </a:schemeClr>
              </a:gs>
              <a:gs pos="50000">
                <a:schemeClr val="bg1">
                  <a:lumMod val="95000"/>
                  <a:alpha val="50000"/>
                </a:schemeClr>
              </a:gs>
              <a:gs pos="100000">
                <a:schemeClr val="bg1"/>
              </a:gs>
            </a:gsLst>
            <a:lin ang="10800000" scaled="1"/>
            <a:tileRect/>
          </a:gradFill>
          <a:ln w="0">
            <a:noFill/>
            <a:prstDash val="solid"/>
            <a:round/>
            <a:headEnd/>
            <a:tailEnd/>
          </a:ln>
        </p:spPr>
        <p:txBody>
          <a:bodyPr/>
          <a:lstStyle/>
          <a:p>
            <a:pPr>
              <a:defRPr/>
            </a:pPr>
            <a:endParaRPr lang="en-US">
              <a:latin typeface="Arial" pitchFamily="34" charset="0"/>
              <a:cs typeface="+mn-cs"/>
            </a:endParaRPr>
          </a:p>
        </p:txBody>
      </p:sp>
      <p:sp>
        <p:nvSpPr>
          <p:cNvPr id="28" name="Rectangle 27"/>
          <p:cNvSpPr/>
          <p:nvPr/>
        </p:nvSpPr>
        <p:spPr bwMode="auto">
          <a:xfrm>
            <a:off x="0" y="2643188"/>
            <a:ext cx="9144000" cy="3776662"/>
          </a:xfrm>
          <a:prstGeom prst="rect">
            <a:avLst/>
          </a:prstGeom>
          <a:gradFill flip="none" rotWithShape="1">
            <a:gsLst>
              <a:gs pos="0">
                <a:schemeClr val="bg1"/>
              </a:gs>
              <a:gs pos="50000">
                <a:schemeClr val="bg1">
                  <a:alpha val="48000"/>
                </a:schemeClr>
              </a:gs>
              <a:gs pos="100000">
                <a:schemeClr val="bg1">
                  <a:alpha val="0"/>
                </a:schemeClr>
              </a:gs>
            </a:gsLst>
            <a:lin ang="16200000" scaled="1"/>
            <a:tileRect/>
          </a:gra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27" name="Rectangle 26"/>
          <p:cNvSpPr/>
          <p:nvPr/>
        </p:nvSpPr>
        <p:spPr bwMode="auto">
          <a:xfrm>
            <a:off x="223838" y="6448108"/>
            <a:ext cx="8686800" cy="182880"/>
          </a:xfrm>
          <a:prstGeom prst="rect">
            <a:avLst/>
          </a:prstGeom>
          <a:gradFill>
            <a:gsLst>
              <a:gs pos="66000">
                <a:srgbClr val="064CB3"/>
              </a:gs>
              <a:gs pos="99000">
                <a:schemeClr val="tx1">
                  <a:alpha val="91000"/>
                </a:schemeClr>
              </a:gs>
            </a:gsLst>
            <a:lin ang="0" scaled="0"/>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15" name="Slide Number Placeholder 14"/>
          <p:cNvSpPr>
            <a:spLocks noGrp="1"/>
          </p:cNvSpPr>
          <p:nvPr>
            <p:ph type="sldNum" sz="quarter" idx="4"/>
          </p:nvPr>
        </p:nvSpPr>
        <p:spPr>
          <a:xfrm>
            <a:off x="223838" y="6430963"/>
            <a:ext cx="233362" cy="200025"/>
          </a:xfrm>
          <a:prstGeom prst="rect">
            <a:avLst/>
          </a:prstGeom>
        </p:spPr>
        <p:txBody>
          <a:bodyPr vert="horz" lIns="0" tIns="0" rIns="0" bIns="0" rtlCol="0" anchor="ctr"/>
          <a:lstStyle>
            <a:lvl1pPr algn="ctr">
              <a:defRPr sz="800" smtClean="0">
                <a:solidFill>
                  <a:schemeClr val="bg1"/>
                </a:solidFill>
                <a:latin typeface="+mj-lt"/>
                <a:cs typeface="+mn-cs"/>
              </a:defRPr>
            </a:lvl1pPr>
          </a:lstStyle>
          <a:p>
            <a:pPr>
              <a:defRPr/>
            </a:pPr>
            <a:fld id="{D1C7D88B-B52F-4DC9-A220-E225374C7FC4}" type="slidenum">
              <a:rPr lang="en-US"/>
              <a:pPr>
                <a:defRPr/>
              </a:pPr>
              <a:t>‹#›</a:t>
            </a:fld>
            <a:endParaRPr lang="en-US" dirty="0"/>
          </a:p>
        </p:txBody>
      </p:sp>
      <p:sp>
        <p:nvSpPr>
          <p:cNvPr id="1033" name="Rectangle 4"/>
          <p:cNvSpPr>
            <a:spLocks noGrp="1" noChangeArrowheads="1"/>
          </p:cNvSpPr>
          <p:nvPr>
            <p:ph type="body" idx="1"/>
          </p:nvPr>
        </p:nvSpPr>
        <p:spPr bwMode="auto">
          <a:xfrm>
            <a:off x="457200" y="1573213"/>
            <a:ext cx="8229600" cy="43481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 name="Rectangle 3"/>
          <p:cNvSpPr>
            <a:spLocks noGrp="1" noChangeArrowheads="1"/>
          </p:cNvSpPr>
          <p:nvPr>
            <p:ph type="title"/>
          </p:nvPr>
        </p:nvSpPr>
        <p:spPr bwMode="auto">
          <a:xfrm>
            <a:off x="457200" y="454025"/>
            <a:ext cx="8229600" cy="665163"/>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1029" name="Line 5"/>
          <p:cNvSpPr>
            <a:spLocks noChangeShapeType="1"/>
          </p:cNvSpPr>
          <p:nvPr/>
        </p:nvSpPr>
        <p:spPr bwMode="auto">
          <a:xfrm>
            <a:off x="442913" y="1209675"/>
            <a:ext cx="8229600" cy="0"/>
          </a:xfrm>
          <a:prstGeom prst="line">
            <a:avLst/>
          </a:prstGeom>
          <a:noFill/>
          <a:ln w="9525">
            <a:solidFill>
              <a:schemeClr val="accent1"/>
            </a:solidFill>
            <a:prstDash val="sysDot"/>
            <a:round/>
            <a:headEnd/>
            <a:tailEnd/>
          </a:ln>
          <a:effectLst/>
        </p:spPr>
        <p:txBody>
          <a:bodyPr wrap="none" anchor="ctr"/>
          <a:lstStyle/>
          <a:p>
            <a:pPr fontAlgn="auto">
              <a:spcBef>
                <a:spcPts val="0"/>
              </a:spcBef>
              <a:spcAft>
                <a:spcPts val="0"/>
              </a:spcAft>
              <a:defRPr/>
            </a:pPr>
            <a:endParaRPr lang="en-US" dirty="0">
              <a:latin typeface="+mn-lt"/>
              <a:cs typeface="+mn-cs"/>
            </a:endParaRPr>
          </a:p>
        </p:txBody>
      </p:sp>
    </p:spTree>
  </p:cSld>
  <p:clrMap bg1="lt1" tx1="dk1" bg2="lt2" tx2="dk2" accent1="accent1" accent2="accent2" accent3="accent3" accent4="accent4" accent5="accent5" accent6="accent6" hlink="hlink" folHlink="folHlink"/>
  <p:sldLayoutIdLst>
    <p:sldLayoutId id="2147484999" r:id="rId1"/>
    <p:sldLayoutId id="2147485000" r:id="rId2"/>
    <p:sldLayoutId id="2147484998" r:id="rId3"/>
    <p:sldLayoutId id="2147484997" r:id="rId4"/>
    <p:sldLayoutId id="2147484996" r:id="rId5"/>
    <p:sldLayoutId id="2147484995" r:id="rId6"/>
    <p:sldLayoutId id="2147484994" r:id="rId7"/>
    <p:sldLayoutId id="2147485001" r:id="rId8"/>
    <p:sldLayoutId id="2147485002" r:id="rId9"/>
    <p:sldLayoutId id="2147485003" r:id="rId10"/>
    <p:sldLayoutId id="2147484993" r:id="rId11"/>
    <p:sldLayoutId id="2147484992" r:id="rId12"/>
    <p:sldLayoutId id="2147484991" r:id="rId13"/>
    <p:sldLayoutId id="2147485004" r:id="rId14"/>
  </p:sldLayoutIdLst>
  <p:hf hdr="0" ftr="0" dt="0"/>
  <p:txStyles>
    <p:titleStyle>
      <a:lvl1pPr algn="l" rtl="0" eaLnBrk="0" fontAlgn="base" hangingPunct="0">
        <a:lnSpc>
          <a:spcPct val="90000"/>
        </a:lnSpc>
        <a:spcBef>
          <a:spcPct val="0"/>
        </a:spcBef>
        <a:spcAft>
          <a:spcPct val="0"/>
        </a:spcAft>
        <a:defRPr sz="2600" b="1">
          <a:solidFill>
            <a:schemeClr val="tx1"/>
          </a:solidFill>
          <a:latin typeface="Trebuchet MS" pitchFamily="16" charset="0"/>
          <a:ea typeface="+mj-ea"/>
          <a:cs typeface="+mj-cs"/>
        </a:defRPr>
      </a:lvl1pPr>
      <a:lvl2pPr algn="l" rtl="0" eaLnBrk="0" fontAlgn="base" hangingPunct="0">
        <a:lnSpc>
          <a:spcPct val="90000"/>
        </a:lnSpc>
        <a:spcBef>
          <a:spcPct val="0"/>
        </a:spcBef>
        <a:spcAft>
          <a:spcPct val="0"/>
        </a:spcAft>
        <a:defRPr sz="2600" b="1">
          <a:solidFill>
            <a:schemeClr val="tx1"/>
          </a:solidFill>
          <a:latin typeface="Trebuchet MS" pitchFamily="16" charset="0"/>
        </a:defRPr>
      </a:lvl2pPr>
      <a:lvl3pPr algn="l" rtl="0" eaLnBrk="0" fontAlgn="base" hangingPunct="0">
        <a:lnSpc>
          <a:spcPct val="90000"/>
        </a:lnSpc>
        <a:spcBef>
          <a:spcPct val="0"/>
        </a:spcBef>
        <a:spcAft>
          <a:spcPct val="0"/>
        </a:spcAft>
        <a:defRPr sz="2600" b="1">
          <a:solidFill>
            <a:schemeClr val="tx1"/>
          </a:solidFill>
          <a:latin typeface="Trebuchet MS" pitchFamily="16" charset="0"/>
        </a:defRPr>
      </a:lvl3pPr>
      <a:lvl4pPr algn="l" rtl="0" eaLnBrk="0" fontAlgn="base" hangingPunct="0">
        <a:lnSpc>
          <a:spcPct val="90000"/>
        </a:lnSpc>
        <a:spcBef>
          <a:spcPct val="0"/>
        </a:spcBef>
        <a:spcAft>
          <a:spcPct val="0"/>
        </a:spcAft>
        <a:defRPr sz="2600" b="1">
          <a:solidFill>
            <a:schemeClr val="tx1"/>
          </a:solidFill>
          <a:latin typeface="Trebuchet MS" pitchFamily="16" charset="0"/>
        </a:defRPr>
      </a:lvl4pPr>
      <a:lvl5pPr algn="l" rtl="0" eaLnBrk="0" fontAlgn="base" hangingPunct="0">
        <a:lnSpc>
          <a:spcPct val="90000"/>
        </a:lnSpc>
        <a:spcBef>
          <a:spcPct val="0"/>
        </a:spcBef>
        <a:spcAft>
          <a:spcPct val="0"/>
        </a:spcAft>
        <a:defRPr sz="2600" b="1">
          <a:solidFill>
            <a:schemeClr val="tx1"/>
          </a:solidFill>
          <a:latin typeface="Trebuchet MS" pitchFamily="16" charset="0"/>
        </a:defRPr>
      </a:lvl5pPr>
      <a:lvl6pPr marL="457200" algn="l" rtl="0" eaLnBrk="1" fontAlgn="base" hangingPunct="1">
        <a:spcBef>
          <a:spcPct val="0"/>
        </a:spcBef>
        <a:spcAft>
          <a:spcPct val="0"/>
        </a:spcAft>
        <a:defRPr sz="3000" b="1">
          <a:solidFill>
            <a:schemeClr val="tx2"/>
          </a:solidFill>
          <a:latin typeface="Arial" charset="0"/>
        </a:defRPr>
      </a:lvl6pPr>
      <a:lvl7pPr marL="914400" algn="l" rtl="0" eaLnBrk="1" fontAlgn="base" hangingPunct="1">
        <a:spcBef>
          <a:spcPct val="0"/>
        </a:spcBef>
        <a:spcAft>
          <a:spcPct val="0"/>
        </a:spcAft>
        <a:defRPr sz="3000" b="1">
          <a:solidFill>
            <a:schemeClr val="tx2"/>
          </a:solidFill>
          <a:latin typeface="Arial" charset="0"/>
        </a:defRPr>
      </a:lvl7pPr>
      <a:lvl8pPr marL="1371600" algn="l" rtl="0" eaLnBrk="1" fontAlgn="base" hangingPunct="1">
        <a:spcBef>
          <a:spcPct val="0"/>
        </a:spcBef>
        <a:spcAft>
          <a:spcPct val="0"/>
        </a:spcAft>
        <a:defRPr sz="3000" b="1">
          <a:solidFill>
            <a:schemeClr val="tx2"/>
          </a:solidFill>
          <a:latin typeface="Arial" charset="0"/>
        </a:defRPr>
      </a:lvl8pPr>
      <a:lvl9pPr marL="1828800" algn="l" rtl="0" eaLnBrk="1" fontAlgn="base" hangingPunct="1">
        <a:spcBef>
          <a:spcPct val="0"/>
        </a:spcBef>
        <a:spcAft>
          <a:spcPct val="0"/>
        </a:spcAft>
        <a:defRPr sz="3000" b="1">
          <a:solidFill>
            <a:schemeClr val="tx2"/>
          </a:solidFill>
          <a:latin typeface="Arial" charset="0"/>
        </a:defRPr>
      </a:lvl9pPr>
    </p:titleStyle>
    <p:bodyStyle>
      <a:lvl1pPr marL="290513" indent="-290513" algn="l" rtl="0" eaLnBrk="0" fontAlgn="base" hangingPunct="0">
        <a:lnSpc>
          <a:spcPct val="90000"/>
        </a:lnSpc>
        <a:spcBef>
          <a:spcPts val="1200"/>
        </a:spcBef>
        <a:spcAft>
          <a:spcPts val="600"/>
        </a:spcAft>
        <a:buClr>
          <a:srgbClr val="043276"/>
        </a:buClr>
        <a:buSzPct val="75000"/>
        <a:buFont typeface="Wingdings" pitchFamily="2" charset="2"/>
        <a:buChar char=""/>
        <a:defRPr sz="2200">
          <a:solidFill>
            <a:schemeClr val="tx1"/>
          </a:solidFill>
          <a:latin typeface="+mn-lt"/>
          <a:ea typeface="+mn-ea"/>
          <a:cs typeface="+mn-cs"/>
        </a:defRPr>
      </a:lvl1pPr>
      <a:lvl2pPr marL="517525" indent="-169863" algn="l" rtl="0" eaLnBrk="0" fontAlgn="base" hangingPunct="0">
        <a:lnSpc>
          <a:spcPct val="90000"/>
        </a:lnSpc>
        <a:spcBef>
          <a:spcPct val="0"/>
        </a:spcBef>
        <a:spcAft>
          <a:spcPts val="600"/>
        </a:spcAft>
        <a:buClr>
          <a:srgbClr val="043276"/>
        </a:buClr>
        <a:buSzPct val="80000"/>
        <a:buFont typeface="Wingdings" pitchFamily="2" charset="2"/>
        <a:buChar char="§"/>
        <a:defRPr sz="2000">
          <a:solidFill>
            <a:schemeClr val="tx1"/>
          </a:solidFill>
          <a:latin typeface="+mn-lt"/>
        </a:defRPr>
      </a:lvl2pPr>
      <a:lvl3pPr marL="747713" indent="-173038" algn="l" rtl="0" eaLnBrk="0" fontAlgn="base" hangingPunct="0">
        <a:lnSpc>
          <a:spcPct val="90000"/>
        </a:lnSpc>
        <a:spcBef>
          <a:spcPct val="0"/>
        </a:spcBef>
        <a:spcAft>
          <a:spcPts val="600"/>
        </a:spcAft>
        <a:buClr>
          <a:srgbClr val="043276"/>
        </a:buClr>
        <a:buSzPct val="80000"/>
        <a:buFont typeface="Arial" charset="0"/>
        <a:buChar char="–"/>
        <a:defRPr>
          <a:solidFill>
            <a:schemeClr val="tx1"/>
          </a:solidFill>
          <a:latin typeface="+mn-lt"/>
        </a:defRPr>
      </a:lvl3pPr>
      <a:lvl4pPr marL="966788" indent="-165100" algn="l" rtl="0" eaLnBrk="0" fontAlgn="base" hangingPunct="0">
        <a:lnSpc>
          <a:spcPct val="90000"/>
        </a:lnSpc>
        <a:spcBef>
          <a:spcPct val="0"/>
        </a:spcBef>
        <a:spcAft>
          <a:spcPts val="600"/>
        </a:spcAft>
        <a:buClr>
          <a:srgbClr val="043276"/>
        </a:buClr>
        <a:buSzPct val="100000"/>
        <a:buFont typeface="Arial" charset="0"/>
        <a:buChar char="•"/>
        <a:defRPr sz="1600">
          <a:solidFill>
            <a:schemeClr val="tx1"/>
          </a:solidFill>
          <a:latin typeface="+mn-lt"/>
        </a:defRPr>
      </a:lvl4pPr>
      <a:lvl5pPr marL="1149350" indent="-177800" algn="l" rtl="0" eaLnBrk="0" fontAlgn="base" hangingPunct="0">
        <a:lnSpc>
          <a:spcPct val="90000"/>
        </a:lnSpc>
        <a:spcBef>
          <a:spcPct val="0"/>
        </a:spcBef>
        <a:spcAft>
          <a:spcPts val="600"/>
        </a:spcAft>
        <a:buClr>
          <a:srgbClr val="043276"/>
        </a:buClr>
        <a:buSzPct val="100000"/>
        <a:buFont typeface="Wingdings" pitchFamily="2" charset="2"/>
        <a:buChar char="s"/>
        <a:defRPr sz="1400">
          <a:solidFill>
            <a:schemeClr val="tx1"/>
          </a:solidFill>
          <a:latin typeface="+mn-lt"/>
        </a:defRPr>
      </a:lvl5pPr>
      <a:lvl6pPr marL="25161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6pPr>
      <a:lvl7pPr marL="29733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7pPr>
      <a:lvl8pPr marL="34305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8pPr>
      <a:lvl9pPr marL="38877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mi-dvc.org/"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mycareertransitions.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greatcareersphl.org/"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www.meetup.com/Career-Networking-Group-in-Montgomery-County-Meetu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beacon4life.or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s://hireonecc.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josephspeople.org/"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linkedin.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s://cpengroup.wildapricot.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hebeng.or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www.thefeng.or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chempharma.net/"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bpng.org/pennsylvania"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www.hbane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35935" y="1673742"/>
            <a:ext cx="8240713" cy="2526118"/>
          </a:xfrm>
        </p:spPr>
        <p:txBody>
          <a:bodyPr/>
          <a:lstStyle/>
          <a:p>
            <a:pPr algn="ctr">
              <a:lnSpc>
                <a:spcPct val="125000"/>
              </a:lnSpc>
              <a:defRPr/>
            </a:pPr>
            <a:r>
              <a:rPr lang="en-US" sz="3600" dirty="0"/>
              <a:t>Joseph’s People</a:t>
            </a:r>
            <a:br>
              <a:rPr lang="en-US" sz="3600" dirty="0"/>
            </a:br>
            <a:r>
              <a:rPr lang="en-US" sz="3600" dirty="0"/>
              <a:t>Networking</a:t>
            </a:r>
            <a:br>
              <a:rPr lang="en-US" sz="3600" dirty="0"/>
            </a:br>
            <a:r>
              <a:rPr lang="en-US" sz="3600" dirty="0"/>
              <a:t>By Michael Schreiber</a:t>
            </a:r>
          </a:p>
        </p:txBody>
      </p:sp>
      <p:sp>
        <p:nvSpPr>
          <p:cNvPr id="7" name="Subtitle 7"/>
          <p:cNvSpPr txBox="1">
            <a:spLocks/>
          </p:cNvSpPr>
          <p:nvPr/>
        </p:nvSpPr>
        <p:spPr bwMode="auto">
          <a:xfrm>
            <a:off x="333559" y="5993889"/>
            <a:ext cx="2430279" cy="361950"/>
          </a:xfrm>
          <a:prstGeom prst="rect">
            <a:avLst/>
          </a:prstGeom>
          <a:noFill/>
          <a:ln w="9525">
            <a:noFill/>
            <a:miter lim="800000"/>
            <a:headEnd/>
            <a:tailEnd/>
          </a:ln>
        </p:spPr>
        <p:txBody>
          <a:bodyPr lIns="0" tIns="0" rIns="0" bIns="0" anchor="b"/>
          <a:lstStyle/>
          <a:p>
            <a:pPr eaLnBrk="0" hangingPunct="0">
              <a:lnSpc>
                <a:spcPct val="90000"/>
              </a:lnSpc>
              <a:spcBef>
                <a:spcPts val="0"/>
              </a:spcBef>
              <a:spcAft>
                <a:spcPts val="0"/>
              </a:spcAft>
              <a:buClr>
                <a:srgbClr val="E61A1A"/>
              </a:buClr>
              <a:buSzPct val="75000"/>
              <a:defRPr/>
            </a:pPr>
            <a:r>
              <a:rPr lang="en-US" sz="1600" b="1" kern="0" dirty="0">
                <a:solidFill>
                  <a:srgbClr val="043276"/>
                </a:solidFill>
                <a:latin typeface="+mn-lt"/>
                <a:cs typeface="+mn-cs"/>
              </a:rPr>
              <a:t>Date: October 19, 2020</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414130"/>
            <a:ext cx="8229600" cy="5034648"/>
          </a:xfrm>
        </p:spPr>
        <p:txBody>
          <a:bodyPr/>
          <a:lstStyle/>
          <a:p>
            <a:pPr marL="0" indent="0">
              <a:buNone/>
            </a:pPr>
            <a:r>
              <a:rPr lang="en-US" sz="1600" dirty="0">
                <a:latin typeface="Calibri" panose="020F0502020204030204" pitchFamily="34" charset="0"/>
                <a:cs typeface="Calibri" panose="020F0502020204030204" pitchFamily="34" charset="0"/>
              </a:rPr>
              <a:t>Project Management Institute</a:t>
            </a:r>
          </a:p>
          <a:p>
            <a:pPr marL="0" indent="0">
              <a:buNone/>
            </a:pPr>
            <a:r>
              <a:rPr lang="en-US" sz="1600" dirty="0">
                <a:latin typeface="Calibri" panose="020F0502020204030204" pitchFamily="34" charset="0"/>
                <a:cs typeface="Calibri" panose="020F0502020204030204" pitchFamily="34" charset="0"/>
                <a:hlinkClick r:id="rId3"/>
              </a:rPr>
              <a:t>https://pmi-dvc.org/</a:t>
            </a:r>
            <a:endParaRPr lang="en-US" sz="1600" dirty="0">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Regular chapter dinner meetings on various project management topics offer good networking opportunities. Minimal </a:t>
            </a:r>
            <a:r>
              <a:rPr lang="en-US" sz="1600" dirty="0">
                <a:solidFill>
                  <a:srgbClr val="000000"/>
                </a:solidFill>
                <a:latin typeface="Calibri" panose="020F0502020204030204" pitchFamily="34" charset="0"/>
                <a:cs typeface="Calibri" panose="020F0502020204030204" pitchFamily="34" charset="0"/>
              </a:rPr>
              <a:t>fee. </a:t>
            </a:r>
          </a:p>
          <a:p>
            <a:pPr marL="0" indent="0">
              <a:buNone/>
            </a:pPr>
            <a:r>
              <a:rPr lang="en-US" sz="1600" dirty="0">
                <a:solidFill>
                  <a:srgbClr val="000000"/>
                </a:solidFill>
                <a:latin typeface="Calibri" panose="020F0502020204030204" pitchFamily="34" charset="0"/>
                <a:cs typeface="Calibri" panose="020F0502020204030204" pitchFamily="34" charset="0"/>
              </a:rPr>
              <a:t>My Career Transitions</a:t>
            </a:r>
          </a:p>
          <a:p>
            <a:pPr marL="0" indent="0">
              <a:buNone/>
            </a:pPr>
            <a:r>
              <a:rPr lang="en-US" sz="1600" b="0" i="0" u="sng" strike="noStrike" dirty="0">
                <a:solidFill>
                  <a:srgbClr val="0000FF"/>
                </a:solidFill>
                <a:effectLst/>
                <a:latin typeface="Calibri" panose="020F0502020204030204" pitchFamily="34" charset="0"/>
                <a:cs typeface="Calibri" panose="020F0502020204030204" pitchFamily="34" charset="0"/>
                <a:hlinkClick r:id="rId4"/>
              </a:rPr>
              <a:t>http://mycareertransitions.com/</a:t>
            </a:r>
            <a:r>
              <a:rPr lang="en-US" sz="1600" dirty="0">
                <a:latin typeface="Calibri" panose="020F0502020204030204" pitchFamily="34" charset="0"/>
                <a:cs typeface="Calibri" panose="020F0502020204030204" pitchFamily="34" charset="0"/>
              </a:rPr>
              <a:t> </a:t>
            </a:r>
            <a:endParaRPr lang="en-US" sz="1600" dirty="0">
              <a:solidFill>
                <a:srgbClr val="000000"/>
              </a:solidFill>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My Career Transitions gives you the support, the tools, the techniques and, most importantly, camaraderie with people who truly understand what you’re going through to help you with your career transition. Excellent speakers who provide real-life advice. Networking opportunities to build relationships and open doors. A comfortable environment for exchanging ideas and resources.</a:t>
            </a:r>
            <a:r>
              <a:rPr lang="en-US" sz="1600" dirty="0">
                <a:latin typeface="Calibri" panose="020F0502020204030204" pitchFamily="34" charset="0"/>
                <a:cs typeface="Calibri" panose="020F0502020204030204" pitchFamily="34" charset="0"/>
              </a:rPr>
              <a:t> </a:t>
            </a:r>
          </a:p>
        </p:txBody>
      </p:sp>
      <p:sp>
        <p:nvSpPr>
          <p:cNvPr id="25602" name="Title 1"/>
          <p:cNvSpPr>
            <a:spLocks noGrp="1"/>
          </p:cNvSpPr>
          <p:nvPr>
            <p:ph type="title"/>
          </p:nvPr>
        </p:nvSpPr>
        <p:spPr/>
        <p:txBody>
          <a:bodyPr/>
          <a:lstStyle/>
          <a:p>
            <a:r>
              <a:rPr lang="en-US" dirty="0">
                <a:latin typeface="Trebuchet MS" pitchFamily="34" charset="0"/>
              </a:rPr>
              <a:t>Networking Opportunities</a:t>
            </a:r>
          </a:p>
        </p:txBody>
      </p:sp>
    </p:spTree>
    <p:extLst>
      <p:ext uri="{BB962C8B-B14F-4D97-AF65-F5344CB8AC3E}">
        <p14:creationId xmlns:p14="http://schemas.microsoft.com/office/powerpoint/2010/main" val="70154333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414130"/>
            <a:ext cx="8229600" cy="5034648"/>
          </a:xfrm>
        </p:spPr>
        <p:txBody>
          <a:bodyPr/>
          <a:lstStyle/>
          <a:p>
            <a:pPr marL="0" indent="0">
              <a:buNone/>
            </a:pPr>
            <a:r>
              <a:rPr lang="en-US" sz="1600" dirty="0">
                <a:latin typeface="Calibri" panose="020F0502020204030204" pitchFamily="34" charset="0"/>
                <a:cs typeface="Calibri" panose="020F0502020204030204" pitchFamily="34" charset="0"/>
              </a:rPr>
              <a:t>Philadelphia Area Great Careers Group</a:t>
            </a:r>
          </a:p>
          <a:p>
            <a:pPr marL="0" indent="0">
              <a:buNone/>
            </a:pPr>
            <a:r>
              <a:rPr lang="en-US" sz="1600" dirty="0">
                <a:latin typeface="Calibri" panose="020F0502020204030204" pitchFamily="34" charset="0"/>
                <a:cs typeface="Calibri" panose="020F0502020204030204" pitchFamily="34" charset="0"/>
                <a:hlinkClick r:id="rId3"/>
              </a:rPr>
              <a:t>https://www.greatcareersphl.org/</a:t>
            </a:r>
            <a:endParaRPr lang="en-US" sz="1600" dirty="0">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The Philadelphia Area Great Careers Group provides workforce development through education, resources, support services, and networking to individuals. Serves the unemployed, the underemployed, the self-employed, and the employed, as well as the organizations (businesses and nonprofits) that employ them. Lynn Williams is the current President. Minimal cost to join. </a:t>
            </a:r>
            <a:endParaRPr lang="en-US" sz="1600" dirty="0">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Career Networking Group, Montgomery County</a:t>
            </a:r>
            <a:endParaRPr lang="en-US" sz="1600" dirty="0">
              <a:latin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cs typeface="Calibri" panose="020F0502020204030204" pitchFamily="34" charset="0"/>
                <a:hlinkClick r:id="rId4"/>
              </a:rPr>
              <a:t>https://www.meetup.com/Career-Networking-Group-in-Montgomery-County-Meetup/</a:t>
            </a:r>
            <a:endParaRPr lang="en-US" sz="1600" dirty="0">
              <a:latin typeface="Calibri" panose="020F0502020204030204" pitchFamily="34" charset="0"/>
              <a:cs typeface="Calibri" panose="020F0502020204030204" pitchFamily="34" charset="0"/>
            </a:endParaRPr>
          </a:p>
          <a:p>
            <a:pPr marL="0" indent="0">
              <a:buNone/>
            </a:pPr>
            <a:r>
              <a:rPr lang="en-US" sz="1600" b="0" i="0" dirty="0">
                <a:solidFill>
                  <a:srgbClr val="212121"/>
                </a:solidFill>
                <a:effectLst/>
                <a:latin typeface="Calibri" panose="020F0502020204030204" pitchFamily="34" charset="0"/>
                <a:cs typeface="Calibri" panose="020F0502020204030204" pitchFamily="34" charset="0"/>
              </a:rPr>
              <a:t>The purpose of the Career Networking Group in Montgomery County is to provide a supportive environment where members can get ideas, direction, and support, solve problems and learn skills to improve their job search and career. George </a:t>
            </a:r>
            <a:r>
              <a:rPr lang="en-US" sz="1600" b="0" i="0" dirty="0" err="1">
                <a:solidFill>
                  <a:srgbClr val="212121"/>
                </a:solidFill>
                <a:effectLst/>
                <a:latin typeface="Calibri" panose="020F0502020204030204" pitchFamily="34" charset="0"/>
                <a:cs typeface="Calibri" panose="020F0502020204030204" pitchFamily="34" charset="0"/>
              </a:rPr>
              <a:t>Schonewolf</a:t>
            </a:r>
            <a:r>
              <a:rPr lang="en-US" sz="1600" b="0" i="0" dirty="0">
                <a:solidFill>
                  <a:srgbClr val="212121"/>
                </a:solidFill>
                <a:effectLst/>
                <a:latin typeface="Calibri" panose="020F0502020204030204" pitchFamily="34" charset="0"/>
                <a:cs typeface="Calibri" panose="020F0502020204030204" pitchFamily="34" charset="0"/>
              </a:rPr>
              <a:t> is the founder as well as a career coach. Free</a:t>
            </a:r>
            <a:endParaRPr lang="en-US" sz="1600" dirty="0">
              <a:latin typeface="Calibri" panose="020F0502020204030204" pitchFamily="34" charset="0"/>
              <a:cs typeface="Calibri" panose="020F0502020204030204" pitchFamily="34" charset="0"/>
            </a:endParaRPr>
          </a:p>
        </p:txBody>
      </p:sp>
      <p:sp>
        <p:nvSpPr>
          <p:cNvPr id="25602" name="Title 1"/>
          <p:cNvSpPr>
            <a:spLocks noGrp="1"/>
          </p:cNvSpPr>
          <p:nvPr>
            <p:ph type="title"/>
          </p:nvPr>
        </p:nvSpPr>
        <p:spPr/>
        <p:txBody>
          <a:bodyPr/>
          <a:lstStyle/>
          <a:p>
            <a:r>
              <a:rPr lang="en-US" dirty="0">
                <a:latin typeface="Trebuchet MS" pitchFamily="34" charset="0"/>
              </a:rPr>
              <a:t>Networking Opportunities</a:t>
            </a:r>
          </a:p>
        </p:txBody>
      </p:sp>
    </p:spTree>
    <p:extLst>
      <p:ext uri="{BB962C8B-B14F-4D97-AF65-F5344CB8AC3E}">
        <p14:creationId xmlns:p14="http://schemas.microsoft.com/office/powerpoint/2010/main" val="97092896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414130"/>
            <a:ext cx="8229600" cy="5034648"/>
          </a:xfrm>
        </p:spPr>
        <p:txBody>
          <a:bodyPr/>
          <a:lstStyle/>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Beacon4Life</a:t>
            </a:r>
          </a:p>
          <a:p>
            <a:pPr marL="0" indent="0">
              <a:buNone/>
            </a:pPr>
            <a:r>
              <a:rPr lang="en-US" sz="1600" b="0" i="0" u="sng" strike="noStrike" dirty="0">
                <a:solidFill>
                  <a:srgbClr val="0000FF"/>
                </a:solidFill>
                <a:effectLst/>
                <a:latin typeface="Calibri" panose="020F0502020204030204" pitchFamily="34" charset="0"/>
                <a:cs typeface="Calibri" panose="020F0502020204030204" pitchFamily="34" charset="0"/>
                <a:hlinkClick r:id="rId3"/>
              </a:rPr>
              <a:t>https://www.beacon4life.org</a:t>
            </a:r>
            <a:endParaRPr lang="en-US" sz="1600" dirty="0">
              <a:solidFill>
                <a:srgbClr val="000000"/>
              </a:solidFill>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Beacon is a professional networking association of experienced and successful business leaders. Members hail from a diverse range of industries and business backgrounds who offer knowledge, connections, opportunities and resources to each other and to the region’s future leaders. Beacon is about networking with a purpose – helping our fellow leaders connect, grow and succeed. ~ $300 per year plus meetings fees; </a:t>
            </a:r>
            <a:r>
              <a:rPr lang="en-US" sz="1600" dirty="0" err="1">
                <a:solidFill>
                  <a:srgbClr val="000000"/>
                </a:solidFill>
                <a:latin typeface="Calibri" panose="020F0502020204030204" pitchFamily="34" charset="0"/>
                <a:cs typeface="Calibri" panose="020F0502020204030204" pitchFamily="34" charset="0"/>
              </a:rPr>
              <a:t>ChemPharma</a:t>
            </a:r>
            <a:r>
              <a:rPr lang="en-US" sz="1600" dirty="0">
                <a:solidFill>
                  <a:srgbClr val="000000"/>
                </a:solidFill>
                <a:latin typeface="Calibri" panose="020F0502020204030204" pitchFamily="34" charset="0"/>
                <a:cs typeface="Calibri" panose="020F0502020204030204" pitchFamily="34" charset="0"/>
              </a:rPr>
              <a:t> members get to attend meetings at member rate.</a:t>
            </a:r>
            <a:endParaRPr lang="en-US" sz="1600" b="0" i="0" u="none" strike="noStrike" dirty="0">
              <a:solidFill>
                <a:srgbClr val="000000"/>
              </a:solidFill>
              <a:effectLst/>
              <a:latin typeface="Calibri" panose="020F0502020204030204" pitchFamily="34" charset="0"/>
              <a:cs typeface="Calibri" panose="020F0502020204030204" pitchFamily="34" charset="0"/>
            </a:endParaRPr>
          </a:p>
          <a:p>
            <a:pPr marL="0" indent="0">
              <a:buNone/>
            </a:pPr>
            <a:r>
              <a:rPr lang="en-US" sz="1600" b="0" i="0" u="none" strike="noStrike" dirty="0" err="1">
                <a:solidFill>
                  <a:srgbClr val="000000"/>
                </a:solidFill>
                <a:effectLst/>
                <a:latin typeface="Calibri" panose="020F0502020204030204" pitchFamily="34" charset="0"/>
                <a:cs typeface="Calibri" panose="020F0502020204030204" pitchFamily="34" charset="0"/>
              </a:rPr>
              <a:t>HireOne</a:t>
            </a:r>
            <a:endParaRPr lang="en-US" sz="1600" b="0" i="0" u="none" strike="noStrike" dirty="0">
              <a:solidFill>
                <a:srgbClr val="000000"/>
              </a:solidFill>
              <a:effectLst/>
              <a:latin typeface="Calibri" panose="020F0502020204030204" pitchFamily="34" charset="0"/>
              <a:cs typeface="Calibri" panose="020F0502020204030204" pitchFamily="34" charset="0"/>
            </a:endParaRPr>
          </a:p>
          <a:p>
            <a:pPr marL="0" indent="0">
              <a:buNone/>
            </a:pPr>
            <a:r>
              <a:rPr lang="en-US" sz="1600" b="0" i="0" u="sng" strike="noStrike" dirty="0">
                <a:solidFill>
                  <a:srgbClr val="0000FF"/>
                </a:solidFill>
                <a:effectLst/>
                <a:latin typeface="Calibri" panose="020F0502020204030204" pitchFamily="34" charset="0"/>
                <a:cs typeface="Calibri" panose="020F0502020204030204" pitchFamily="34" charset="0"/>
                <a:hlinkClick r:id="rId4"/>
              </a:rPr>
              <a:t>https://hireonecc.com/</a:t>
            </a:r>
            <a:endParaRPr lang="en-US" sz="1600" dirty="0">
              <a:solidFill>
                <a:srgbClr val="000000"/>
              </a:solidFill>
              <a:latin typeface="Calibri" panose="020F0502020204030204" pitchFamily="34" charset="0"/>
              <a:cs typeface="Calibri" panose="020F0502020204030204" pitchFamily="34" charset="0"/>
            </a:endParaRPr>
          </a:p>
          <a:p>
            <a:pPr marL="0" indent="0">
              <a:buNone/>
            </a:pPr>
            <a:br>
              <a:rPr lang="en-US" sz="1600" b="0" i="0" u="none" strike="noStrike" dirty="0">
                <a:solidFill>
                  <a:srgbClr val="000000"/>
                </a:solidFill>
                <a:effectLst/>
                <a:latin typeface="Calibri" panose="020F0502020204030204" pitchFamily="34" charset="0"/>
                <a:cs typeface="Calibri" panose="020F0502020204030204" pitchFamily="34" charset="0"/>
              </a:rPr>
            </a:br>
            <a:r>
              <a:rPr lang="en-US" sz="1600" b="0" i="0" u="none" strike="noStrike" dirty="0">
                <a:solidFill>
                  <a:srgbClr val="000000"/>
                </a:solidFill>
                <a:effectLst/>
                <a:latin typeface="Calibri" panose="020F0502020204030204" pitchFamily="34" charset="0"/>
                <a:cs typeface="Calibri" panose="020F0502020204030204" pitchFamily="34" charset="0"/>
              </a:rPr>
              <a:t>Hire One is funded with grant funds from the Chester County Workforce Investment Board. To identify and facilitate effective linkages among the job seekers and companies hiring in Chester County and the region. Free</a:t>
            </a:r>
            <a:endParaRPr lang="en-US" sz="1600" dirty="0">
              <a:solidFill>
                <a:srgbClr val="000000"/>
              </a:solidFill>
              <a:latin typeface="Calibri" panose="020F0502020204030204" pitchFamily="34" charset="0"/>
              <a:cs typeface="Calibri" panose="020F0502020204030204" pitchFamily="34" charset="0"/>
            </a:endParaRPr>
          </a:p>
        </p:txBody>
      </p:sp>
      <p:sp>
        <p:nvSpPr>
          <p:cNvPr id="25602" name="Title 1"/>
          <p:cNvSpPr>
            <a:spLocks noGrp="1"/>
          </p:cNvSpPr>
          <p:nvPr>
            <p:ph type="title"/>
          </p:nvPr>
        </p:nvSpPr>
        <p:spPr/>
        <p:txBody>
          <a:bodyPr/>
          <a:lstStyle/>
          <a:p>
            <a:r>
              <a:rPr lang="en-US" dirty="0">
                <a:latin typeface="Trebuchet MS" pitchFamily="34" charset="0"/>
              </a:rPr>
              <a:t>Networking Opportunities</a:t>
            </a:r>
          </a:p>
        </p:txBody>
      </p:sp>
    </p:spTree>
    <p:extLst>
      <p:ext uri="{BB962C8B-B14F-4D97-AF65-F5344CB8AC3E}">
        <p14:creationId xmlns:p14="http://schemas.microsoft.com/office/powerpoint/2010/main" val="68043361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414130"/>
            <a:ext cx="8229600" cy="5034648"/>
          </a:xfrm>
        </p:spPr>
        <p:txBody>
          <a:bodyPr/>
          <a:lstStyle/>
          <a:p>
            <a:pPr marL="0" indent="0">
              <a:buNone/>
            </a:pPr>
            <a:r>
              <a:rPr lang="en-US" sz="1600" dirty="0">
                <a:solidFill>
                  <a:srgbClr val="000000"/>
                </a:solidFill>
                <a:latin typeface="Calibri" panose="020F0502020204030204" pitchFamily="34" charset="0"/>
                <a:cs typeface="Calibri" panose="020F0502020204030204" pitchFamily="34" charset="0"/>
              </a:rPr>
              <a:t>Joseph’s People</a:t>
            </a:r>
          </a:p>
          <a:p>
            <a:pPr marL="0" indent="0">
              <a:buNone/>
            </a:pPr>
            <a:r>
              <a:rPr lang="en-US" sz="1600" i="0" u="none" strike="noStrike" dirty="0">
                <a:solidFill>
                  <a:srgbClr val="665ED0"/>
                </a:solidFill>
                <a:effectLst/>
                <a:latin typeface="Calibri" panose="020F0502020204030204" pitchFamily="34" charset="0"/>
                <a:cs typeface="Calibri" panose="020F0502020204030204" pitchFamily="34" charset="0"/>
                <a:hlinkClick r:id="rId3"/>
              </a:rPr>
              <a:t>https://josephspeople.org</a:t>
            </a:r>
            <a:r>
              <a:rPr lang="en-US" sz="1600" i="0" dirty="0">
                <a:effectLst/>
                <a:latin typeface="Calibri" panose="020F0502020204030204" pitchFamily="34" charset="0"/>
                <a:cs typeface="Calibri" panose="020F0502020204030204" pitchFamily="34" charset="0"/>
                <a:hlinkClick r:id="rId3"/>
              </a:rPr>
              <a:t>/</a:t>
            </a:r>
            <a:endParaRPr lang="en-US" sz="1600" i="0" dirty="0">
              <a:solidFill>
                <a:srgbClr val="000000"/>
              </a:solidFill>
              <a:effectLst/>
              <a:latin typeface="Calibri" panose="020F0502020204030204" pitchFamily="34" charset="0"/>
              <a:cs typeface="Calibri" panose="020F0502020204030204" pitchFamily="34" charset="0"/>
            </a:endParaRPr>
          </a:p>
          <a:p>
            <a:pPr marL="0" indent="0">
              <a:buNone/>
            </a:pPr>
            <a:r>
              <a:rPr lang="en-US" sz="1600" b="0" i="0" dirty="0">
                <a:effectLst/>
                <a:latin typeface="Calibri" panose="020F0502020204030204" pitchFamily="34" charset="0"/>
                <a:cs typeface="Calibri" panose="020F0502020204030204" pitchFamily="34" charset="0"/>
              </a:rPr>
              <a:t>Joseph's People is a non-denominational, ecumenical support group for the unemployed and underemployed. Free</a:t>
            </a:r>
          </a:p>
          <a:p>
            <a:pPr marL="0" indent="0">
              <a:buNone/>
            </a:pPr>
            <a:endParaRPr lang="en-US" sz="1600" dirty="0">
              <a:latin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cs typeface="Calibri" panose="020F0502020204030204" pitchFamily="34" charset="0"/>
              </a:rPr>
              <a:t>Michael Schreiber</a:t>
            </a:r>
          </a:p>
          <a:p>
            <a:pPr marL="0" indent="0">
              <a:buNone/>
            </a:pPr>
            <a:r>
              <a:rPr lang="en-US" sz="1600">
                <a:latin typeface="Calibri" panose="020F0502020204030204" pitchFamily="34" charset="0"/>
                <a:cs typeface="Calibri" panose="020F0502020204030204" pitchFamily="34" charset="0"/>
              </a:rPr>
              <a:t>MikeSchreiber001@gmail.com</a:t>
            </a:r>
            <a:endParaRPr lang="en-US" sz="1600" dirty="0">
              <a:latin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cs typeface="Calibri" panose="020F0502020204030204" pitchFamily="34" charset="0"/>
              </a:rPr>
              <a:t>linkedin.com/in/meschreiber1</a:t>
            </a:r>
            <a:br>
              <a:rPr lang="en-US" sz="1600" dirty="0">
                <a:latin typeface="Calibri" panose="020F0502020204030204" pitchFamily="34" charset="0"/>
                <a:cs typeface="Calibri" panose="020F0502020204030204" pitchFamily="34" charset="0"/>
              </a:rPr>
            </a:br>
            <a:endParaRPr lang="en-US" sz="1600" b="0" i="0" u="none" strike="noStrike" dirty="0">
              <a:solidFill>
                <a:srgbClr val="000000"/>
              </a:solidFill>
              <a:effectLst/>
              <a:latin typeface="Calibri" panose="020F0502020204030204" pitchFamily="34" charset="0"/>
              <a:cs typeface="Calibri" panose="020F0502020204030204" pitchFamily="34" charset="0"/>
            </a:endParaRPr>
          </a:p>
        </p:txBody>
      </p:sp>
      <p:sp>
        <p:nvSpPr>
          <p:cNvPr id="25602" name="Title 1"/>
          <p:cNvSpPr>
            <a:spLocks noGrp="1"/>
          </p:cNvSpPr>
          <p:nvPr>
            <p:ph type="title"/>
          </p:nvPr>
        </p:nvSpPr>
        <p:spPr/>
        <p:txBody>
          <a:bodyPr/>
          <a:lstStyle/>
          <a:p>
            <a:r>
              <a:rPr lang="en-US" dirty="0">
                <a:latin typeface="Trebuchet MS" pitchFamily="34" charset="0"/>
              </a:rPr>
              <a:t>Networking Opportunities</a:t>
            </a:r>
          </a:p>
        </p:txBody>
      </p:sp>
    </p:spTree>
    <p:extLst>
      <p:ext uri="{BB962C8B-B14F-4D97-AF65-F5344CB8AC3E}">
        <p14:creationId xmlns:p14="http://schemas.microsoft.com/office/powerpoint/2010/main" val="339626944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776177" y="1414130"/>
            <a:ext cx="7378996" cy="5034648"/>
          </a:xfrm>
        </p:spPr>
        <p:txBody>
          <a:bodyPr/>
          <a:lstStyle/>
          <a:p>
            <a:pPr marL="0" indent="0">
              <a:buNone/>
            </a:pPr>
            <a:r>
              <a:rPr lang="en-US" sz="1600" dirty="0"/>
              <a:t> </a:t>
            </a:r>
          </a:p>
        </p:txBody>
      </p:sp>
      <p:sp>
        <p:nvSpPr>
          <p:cNvPr id="25602" name="Title 1"/>
          <p:cNvSpPr>
            <a:spLocks noGrp="1"/>
          </p:cNvSpPr>
          <p:nvPr>
            <p:ph type="title"/>
          </p:nvPr>
        </p:nvSpPr>
        <p:spPr/>
        <p:txBody>
          <a:bodyPr/>
          <a:lstStyle/>
          <a:p>
            <a:r>
              <a:rPr lang="en-US" dirty="0">
                <a:latin typeface="Trebuchet MS" pitchFamily="34" charset="0"/>
              </a:rPr>
              <a:t>Open Discussion</a:t>
            </a:r>
          </a:p>
        </p:txBody>
      </p:sp>
    </p:spTree>
    <p:extLst>
      <p:ext uri="{BB962C8B-B14F-4D97-AF65-F5344CB8AC3E}">
        <p14:creationId xmlns:p14="http://schemas.microsoft.com/office/powerpoint/2010/main" val="33636193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385408"/>
            <a:ext cx="8367824" cy="5018567"/>
          </a:xfrm>
        </p:spPr>
        <p:txBody>
          <a:bodyPr/>
          <a:lstStyle/>
          <a:p>
            <a:pPr>
              <a:buFont typeface="Wingdings" panose="05000000000000000000" pitchFamily="2" charset="2"/>
              <a:buChar char="Ø"/>
            </a:pPr>
            <a:r>
              <a:rPr lang="en-US" sz="1600" dirty="0"/>
              <a:t> Job Search plan – in addition to updating and organizing your Resume, Cover Letter and Reference Letters you should also complete the following:</a:t>
            </a:r>
          </a:p>
          <a:p>
            <a:pPr lvl="1">
              <a:buFont typeface="Wingdings" panose="05000000000000000000" pitchFamily="2" charset="2"/>
              <a:buChar char="v"/>
            </a:pPr>
            <a:r>
              <a:rPr lang="en-US" sz="1600" dirty="0"/>
              <a:t>Target Company List </a:t>
            </a:r>
          </a:p>
          <a:p>
            <a:pPr lvl="1">
              <a:buFont typeface="Wingdings" panose="05000000000000000000" pitchFamily="2" charset="2"/>
              <a:buChar char="v"/>
            </a:pPr>
            <a:r>
              <a:rPr lang="en-US" sz="1600" dirty="0"/>
              <a:t>Networking Brief (one pager) – highlights from your resume, target positions and target companies</a:t>
            </a:r>
          </a:p>
          <a:p>
            <a:pPr lvl="1">
              <a:buFont typeface="Wingdings" panose="05000000000000000000" pitchFamily="2" charset="2"/>
              <a:buChar char="v"/>
            </a:pPr>
            <a:r>
              <a:rPr lang="en-US" sz="1600" dirty="0"/>
              <a:t>Business cards from Vista Print or Staples</a:t>
            </a:r>
            <a:endParaRPr lang="en-US" sz="1600" dirty="0">
              <a:solidFill>
                <a:srgbClr val="064CB3"/>
              </a:solidFill>
            </a:endParaRPr>
          </a:p>
          <a:p>
            <a:pPr marL="280987" indent="-285750">
              <a:buFont typeface="Wingdings" panose="05000000000000000000" pitchFamily="2" charset="2"/>
              <a:buChar char="Ø"/>
            </a:pPr>
            <a:r>
              <a:rPr lang="en-US" sz="1600" dirty="0"/>
              <a:t>Start networking with your existing contacts - there is no need to start from scratch as most people already have a network they have built throughout their lives and careers (think about family, friends, school alumni, work colleagues, neighbors, members of your church, your child’s friends parents) </a:t>
            </a:r>
          </a:p>
          <a:p>
            <a:pPr lvl="1">
              <a:buFont typeface="Wingdings" panose="05000000000000000000" pitchFamily="2" charset="2"/>
              <a:buChar char="v"/>
            </a:pPr>
            <a:r>
              <a:rPr lang="en-US" sz="1400" dirty="0"/>
              <a:t>Expand your network – by starting with people you know you are far more likely to receive a positive response. Ask for advice, information and recommendations and you will be surprised by how much you receive and how many new connections you make. Keep in mind that most people either have been in your situation or know someone who has lost their job. </a:t>
            </a:r>
          </a:p>
          <a:p>
            <a:pPr lvl="1">
              <a:buFont typeface="Wingdings" panose="05000000000000000000" pitchFamily="2" charset="2"/>
              <a:buChar char="v"/>
            </a:pPr>
            <a:r>
              <a:rPr lang="en-US" sz="1400" dirty="0"/>
              <a:t>Be strategic – 1) request to schedule a phone call or Zoom meeting; 2) research the person and where they work to ask specific questions; 3) tell them about yourself and what you are looking for and ask for advice and connections to advance your goal to get the job you want; 4) thank them and ask if you can do anything for them; 5) finally follow through on what they give you. </a:t>
            </a:r>
          </a:p>
          <a:p>
            <a:pPr lvl="1">
              <a:buFont typeface="Wingdings" panose="05000000000000000000" pitchFamily="2" charset="2"/>
              <a:buChar char="v"/>
            </a:pPr>
            <a:r>
              <a:rPr lang="en-US" sz="1400" dirty="0"/>
              <a:t>Set Goals – new network connections, Zoom meetings per week</a:t>
            </a:r>
          </a:p>
        </p:txBody>
      </p:sp>
      <p:sp>
        <p:nvSpPr>
          <p:cNvPr id="25602" name="Title 1"/>
          <p:cNvSpPr>
            <a:spLocks noGrp="1"/>
          </p:cNvSpPr>
          <p:nvPr>
            <p:ph type="title"/>
          </p:nvPr>
        </p:nvSpPr>
        <p:spPr/>
        <p:txBody>
          <a:bodyPr/>
          <a:lstStyle/>
          <a:p>
            <a:r>
              <a:rPr lang="en-US" dirty="0">
                <a:latin typeface="Trebuchet MS" pitchFamily="34" charset="0"/>
              </a:rPr>
              <a:t>Getting Started</a:t>
            </a:r>
          </a:p>
        </p:txBody>
      </p:sp>
    </p:spTree>
    <p:extLst>
      <p:ext uri="{BB962C8B-B14F-4D97-AF65-F5344CB8AC3E}">
        <p14:creationId xmlns:p14="http://schemas.microsoft.com/office/powerpoint/2010/main" val="201740934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385408"/>
            <a:ext cx="8367824" cy="5018567"/>
          </a:xfrm>
        </p:spPr>
        <p:txBody>
          <a:bodyPr/>
          <a:lstStyle/>
          <a:p>
            <a:pPr>
              <a:buFont typeface="Wingdings" panose="05000000000000000000" pitchFamily="2" charset="2"/>
              <a:buChar char="Ø"/>
            </a:pPr>
            <a:r>
              <a:rPr lang="en-US" sz="1600" dirty="0"/>
              <a:t> Elevator Speech - usually less than a one minute pitch to introduce yourself including your name, your occupation, selling points and what you are looking to do in your career</a:t>
            </a:r>
          </a:p>
          <a:p>
            <a:pPr>
              <a:buFont typeface="Wingdings" panose="05000000000000000000" pitchFamily="2" charset="2"/>
              <a:buChar char="Ø"/>
            </a:pPr>
            <a:r>
              <a:rPr lang="en-US" sz="1600" dirty="0"/>
              <a:t> Build and maintain a record of your contacts</a:t>
            </a:r>
          </a:p>
          <a:p>
            <a:pPr lvl="1">
              <a:buFont typeface="Wingdings" panose="05000000000000000000" pitchFamily="2" charset="2"/>
              <a:buChar char="v"/>
            </a:pPr>
            <a:r>
              <a:rPr lang="en-US" sz="1600" dirty="0"/>
              <a:t>Network Connections</a:t>
            </a:r>
          </a:p>
          <a:p>
            <a:pPr lvl="1">
              <a:buFont typeface="Wingdings" panose="05000000000000000000" pitchFamily="2" charset="2"/>
              <a:buChar char="v"/>
            </a:pPr>
            <a:r>
              <a:rPr lang="en-US" sz="1600" dirty="0"/>
              <a:t>Recruiting Firms</a:t>
            </a:r>
          </a:p>
          <a:p>
            <a:pPr lvl="1">
              <a:buFont typeface="Wingdings" panose="05000000000000000000" pitchFamily="2" charset="2"/>
              <a:buChar char="v"/>
            </a:pPr>
            <a:r>
              <a:rPr lang="en-US" sz="1600" dirty="0"/>
              <a:t>Name, Company (current/prior), Contact Information, Where You Met </a:t>
            </a:r>
          </a:p>
          <a:p>
            <a:pPr>
              <a:buFont typeface="Wingdings" panose="05000000000000000000" pitchFamily="2" charset="2"/>
              <a:buChar char="Ø"/>
            </a:pPr>
            <a:r>
              <a:rPr lang="en-US" sz="1600" dirty="0"/>
              <a:t> Continuously Network - Network whenever and wherever – I know it is hard. Start conversations by asking what the person does for a living and they will eventually ask you the same. Tell them in a casual way your elevator speech and then ask them if they might know anyone in the field or companies that you are targeting and if they might be willing to introduce you for networking purposes.</a:t>
            </a:r>
          </a:p>
          <a:p>
            <a:pPr>
              <a:buFont typeface="Wingdings" panose="05000000000000000000" pitchFamily="2" charset="2"/>
              <a:buChar char="Ø"/>
            </a:pPr>
            <a:r>
              <a:rPr lang="en-US" sz="1600" dirty="0"/>
              <a:t> Networking is sort of like a small snowball you roll down hill…it will continue to grow and grow the more you do it. </a:t>
            </a:r>
          </a:p>
          <a:p>
            <a:pPr marL="0" indent="0">
              <a:buNone/>
            </a:pPr>
            <a:endParaRPr lang="en-US" sz="1600" dirty="0"/>
          </a:p>
        </p:txBody>
      </p:sp>
      <p:sp>
        <p:nvSpPr>
          <p:cNvPr id="25602" name="Title 1"/>
          <p:cNvSpPr>
            <a:spLocks noGrp="1"/>
          </p:cNvSpPr>
          <p:nvPr>
            <p:ph type="title"/>
          </p:nvPr>
        </p:nvSpPr>
        <p:spPr/>
        <p:txBody>
          <a:bodyPr/>
          <a:lstStyle/>
          <a:p>
            <a:r>
              <a:rPr lang="en-US" dirty="0">
                <a:latin typeface="Trebuchet MS" pitchFamily="34" charset="0"/>
              </a:rPr>
              <a:t>Building Your Network</a:t>
            </a:r>
          </a:p>
        </p:txBody>
      </p:sp>
    </p:spTree>
    <p:extLst>
      <p:ext uri="{BB962C8B-B14F-4D97-AF65-F5344CB8AC3E}">
        <p14:creationId xmlns:p14="http://schemas.microsoft.com/office/powerpoint/2010/main" val="209657048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329070"/>
            <a:ext cx="7729870" cy="5172871"/>
          </a:xfrm>
        </p:spPr>
        <p:txBody>
          <a:bodyPr/>
          <a:lstStyle/>
          <a:p>
            <a:pPr>
              <a:buFont typeface="Wingdings" panose="05000000000000000000" pitchFamily="2" charset="2"/>
              <a:buChar char="Ø"/>
            </a:pPr>
            <a:r>
              <a:rPr lang="en-US" sz="1600" dirty="0"/>
              <a:t> In-Person Networking – attending a networking organization event, seminar, educational event, social event or a scheduled meeting over coffee or lunch.</a:t>
            </a:r>
          </a:p>
          <a:p>
            <a:pPr lvl="1">
              <a:buFont typeface="Wingdings" panose="05000000000000000000" pitchFamily="2" charset="2"/>
              <a:buChar char="v"/>
            </a:pPr>
            <a:r>
              <a:rPr lang="en-US" sz="1400" dirty="0"/>
              <a:t>Dress appropriately (business casual is usually best) and arrive on time or early to scout out the location</a:t>
            </a:r>
          </a:p>
          <a:p>
            <a:pPr lvl="1">
              <a:buFont typeface="Wingdings" panose="05000000000000000000" pitchFamily="2" charset="2"/>
              <a:buChar char="v"/>
            </a:pPr>
            <a:r>
              <a:rPr lang="en-US" sz="1400" dirty="0"/>
              <a:t>For coffee meetings bring two copies of networking brief, plan on 20-30 minutes, ask for 2-3 introductions to connections that might be able to help you with your search and offer to help them in any way. Send a thank you email with a reminder about introductions. Lastly follow through with the introductions. </a:t>
            </a:r>
          </a:p>
          <a:p>
            <a:pPr>
              <a:buFont typeface="Wingdings" panose="05000000000000000000" pitchFamily="2" charset="2"/>
              <a:buChar char="Ø"/>
            </a:pPr>
            <a:r>
              <a:rPr lang="en-US" sz="1600" dirty="0"/>
              <a:t> Phone Networking – similar to In-Person Networking. Look up individual on LinkedIn. Send networking brief in advance and have it in front of you while on the call. </a:t>
            </a:r>
          </a:p>
          <a:p>
            <a:pPr>
              <a:buFont typeface="Wingdings" panose="05000000000000000000" pitchFamily="2" charset="2"/>
              <a:buChar char="Ø"/>
            </a:pPr>
            <a:r>
              <a:rPr lang="en-US" sz="1600" dirty="0"/>
              <a:t> Zoom Networking – again similar to In-Person but you need to be relaxed and confident with Zoom or other application. Practice with a family member or friend prior to meeting to ensure you are comfortable. </a:t>
            </a:r>
          </a:p>
          <a:p>
            <a:pPr>
              <a:buFont typeface="Wingdings" panose="05000000000000000000" pitchFamily="2" charset="2"/>
              <a:buChar char="Ø"/>
            </a:pPr>
            <a:r>
              <a:rPr lang="en-US" sz="1600" dirty="0"/>
              <a:t> Social Media</a:t>
            </a:r>
          </a:p>
        </p:txBody>
      </p:sp>
      <p:sp>
        <p:nvSpPr>
          <p:cNvPr id="25602" name="Title 1"/>
          <p:cNvSpPr>
            <a:spLocks noGrp="1"/>
          </p:cNvSpPr>
          <p:nvPr>
            <p:ph type="title"/>
          </p:nvPr>
        </p:nvSpPr>
        <p:spPr/>
        <p:txBody>
          <a:bodyPr/>
          <a:lstStyle/>
          <a:p>
            <a:r>
              <a:rPr lang="en-US" dirty="0">
                <a:latin typeface="Trebuchet MS" pitchFamily="34" charset="0"/>
              </a:rPr>
              <a:t>Types of Networking </a:t>
            </a:r>
          </a:p>
        </p:txBody>
      </p:sp>
    </p:spTree>
    <p:extLst>
      <p:ext uri="{BB962C8B-B14F-4D97-AF65-F5344CB8AC3E}">
        <p14:creationId xmlns:p14="http://schemas.microsoft.com/office/powerpoint/2010/main" val="254049407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462257"/>
            <a:ext cx="7378996" cy="5034648"/>
          </a:xfrm>
        </p:spPr>
        <p:txBody>
          <a:bodyPr/>
          <a:lstStyle/>
          <a:p>
            <a:pPr marL="0" indent="0">
              <a:buNone/>
            </a:pPr>
            <a:r>
              <a:rPr lang="en-US" sz="1600" dirty="0"/>
              <a:t> </a:t>
            </a:r>
          </a:p>
          <a:p>
            <a:pPr>
              <a:buFont typeface="Wingdings" panose="05000000000000000000" pitchFamily="2" charset="2"/>
              <a:buChar char="Ø"/>
            </a:pPr>
            <a:r>
              <a:rPr lang="en-US" sz="1600" dirty="0"/>
              <a:t> Manage your Time between Networking and Applying for Jobs</a:t>
            </a:r>
          </a:p>
          <a:p>
            <a:pPr>
              <a:buFont typeface="Wingdings" panose="05000000000000000000" pitchFamily="2" charset="2"/>
              <a:buChar char="Ø"/>
            </a:pPr>
            <a:r>
              <a:rPr lang="en-US" sz="1600" dirty="0"/>
              <a:t> Experts say you should spend 80% of your time networking, but don’t forget to look at job boards and apply as soon as you see good new jobs that would be good for you  </a:t>
            </a:r>
          </a:p>
          <a:p>
            <a:pPr>
              <a:buFont typeface="Wingdings" panose="05000000000000000000" pitchFamily="2" charset="2"/>
              <a:buChar char="Ø"/>
            </a:pPr>
            <a:r>
              <a:rPr lang="en-US" sz="1600" dirty="0"/>
              <a:t> Use your network to help get your resume to the HR Recruiter and Hiring Manager. </a:t>
            </a:r>
          </a:p>
        </p:txBody>
      </p:sp>
      <p:sp>
        <p:nvSpPr>
          <p:cNvPr id="25602" name="Title 1"/>
          <p:cNvSpPr>
            <a:spLocks noGrp="1"/>
          </p:cNvSpPr>
          <p:nvPr>
            <p:ph type="title"/>
          </p:nvPr>
        </p:nvSpPr>
        <p:spPr/>
        <p:txBody>
          <a:bodyPr/>
          <a:lstStyle/>
          <a:p>
            <a:r>
              <a:rPr lang="en-US" dirty="0">
                <a:latin typeface="Trebuchet MS" pitchFamily="34" charset="0"/>
              </a:rPr>
              <a:t>Time Management</a:t>
            </a:r>
          </a:p>
        </p:txBody>
      </p:sp>
    </p:spTree>
    <p:extLst>
      <p:ext uri="{BB962C8B-B14F-4D97-AF65-F5344CB8AC3E}">
        <p14:creationId xmlns:p14="http://schemas.microsoft.com/office/powerpoint/2010/main" val="262261055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414130"/>
            <a:ext cx="8229600" cy="5034648"/>
          </a:xfrm>
        </p:spPr>
        <p:txBody>
          <a:bodyPr/>
          <a:lstStyle/>
          <a:p>
            <a:pPr marL="0" indent="0">
              <a:buNone/>
            </a:pPr>
            <a:r>
              <a:rPr lang="en-US" sz="1600" dirty="0">
                <a:latin typeface="Calibri" panose="020F0502020204030204" pitchFamily="34" charset="0"/>
                <a:cs typeface="Calibri" panose="020F0502020204030204" pitchFamily="34" charset="0"/>
              </a:rPr>
              <a:t>LinkedIn </a:t>
            </a:r>
          </a:p>
          <a:p>
            <a:pPr marL="0" indent="0">
              <a:buNone/>
            </a:pPr>
            <a:r>
              <a:rPr lang="en-US" sz="1600" dirty="0">
                <a:latin typeface="Calibri" panose="020F0502020204030204" pitchFamily="34" charset="0"/>
                <a:cs typeface="Calibri" panose="020F0502020204030204" pitchFamily="34" charset="0"/>
                <a:hlinkClick r:id="rId3"/>
              </a:rPr>
              <a:t>https://www.linkedin.com</a:t>
            </a:r>
            <a:endParaRPr lang="en-US" sz="1600" dirty="0">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Allows members (both workers and employers) to create profiles and "connections" to each other in an online social network which may represent real-world professional relationships. Members can invite anyone (whether an existing member or not) to become a connection. Basic membership is free. </a:t>
            </a:r>
          </a:p>
          <a:p>
            <a:pPr marL="0" indent="0">
              <a:buNone/>
            </a:pPr>
            <a:r>
              <a:rPr lang="en-US" sz="1600" dirty="0">
                <a:solidFill>
                  <a:srgbClr val="000000"/>
                </a:solidFill>
                <a:latin typeface="Calibri" panose="020F0502020204030204" pitchFamily="34" charset="0"/>
                <a:cs typeface="Calibri" panose="020F0502020204030204" pitchFamily="34" charset="0"/>
              </a:rPr>
              <a:t>CPENG – Career Professional Networking Group</a:t>
            </a:r>
          </a:p>
          <a:p>
            <a:pPr marL="0" indent="0">
              <a:buNone/>
            </a:pPr>
            <a:r>
              <a:rPr lang="en-US" sz="1600" dirty="0">
                <a:latin typeface="Calibri" panose="020F0502020204030204" pitchFamily="34" charset="0"/>
                <a:cs typeface="Calibri" panose="020F0502020204030204" pitchFamily="34" charset="0"/>
                <a:hlinkClick r:id="rId4"/>
              </a:rPr>
              <a:t>https://cpengroup.wildapricot.org/</a:t>
            </a:r>
            <a:endParaRPr lang="en-US" sz="1600" dirty="0">
              <a:solidFill>
                <a:srgbClr val="000000"/>
              </a:solidFill>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CPENG is a membership based nonprofit organization that provides a forum for members to develop professional relationships and to provide support for business development and professional career transitions through networking, training, volunteer experience and support groups. The culture is friendly and welcoming with monthly meetings at multiple locations. Must be at associate director level to join.</a:t>
            </a:r>
            <a:r>
              <a:rPr lang="en-US" sz="1600" dirty="0">
                <a:latin typeface="Calibri" panose="020F0502020204030204" pitchFamily="34" charset="0"/>
                <a:cs typeface="Calibri" panose="020F0502020204030204" pitchFamily="34" charset="0"/>
              </a:rPr>
              <a:t> $52 per year. </a:t>
            </a:r>
          </a:p>
          <a:p>
            <a:pPr marL="0" indent="0">
              <a:buNone/>
            </a:pPr>
            <a:endParaRPr lang="en-US" sz="1200" dirty="0"/>
          </a:p>
          <a:p>
            <a:pPr marL="0" indent="0">
              <a:buNone/>
            </a:pPr>
            <a:endParaRPr lang="en-US" sz="1600" dirty="0"/>
          </a:p>
        </p:txBody>
      </p:sp>
      <p:sp>
        <p:nvSpPr>
          <p:cNvPr id="25602" name="Title 1"/>
          <p:cNvSpPr>
            <a:spLocks noGrp="1"/>
          </p:cNvSpPr>
          <p:nvPr>
            <p:ph type="title"/>
          </p:nvPr>
        </p:nvSpPr>
        <p:spPr/>
        <p:txBody>
          <a:bodyPr/>
          <a:lstStyle/>
          <a:p>
            <a:r>
              <a:rPr lang="en-US" dirty="0">
                <a:latin typeface="Trebuchet MS" pitchFamily="34" charset="0"/>
              </a:rPr>
              <a:t>Networking Opportunities</a:t>
            </a:r>
          </a:p>
        </p:txBody>
      </p:sp>
    </p:spTree>
    <p:extLst>
      <p:ext uri="{BB962C8B-B14F-4D97-AF65-F5344CB8AC3E}">
        <p14:creationId xmlns:p14="http://schemas.microsoft.com/office/powerpoint/2010/main" val="233768830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414130"/>
            <a:ext cx="8229600" cy="5034648"/>
          </a:xfrm>
        </p:spPr>
        <p:txBody>
          <a:bodyPr/>
          <a:lstStyle/>
          <a:p>
            <a:pPr marL="0" indent="0">
              <a:buNone/>
            </a:pPr>
            <a:r>
              <a:rPr lang="en-US" sz="1600" dirty="0">
                <a:latin typeface="Calibri" panose="020F0502020204030204" pitchFamily="34" charset="0"/>
                <a:cs typeface="Calibri" panose="020F0502020204030204" pitchFamily="34" charset="0"/>
              </a:rPr>
              <a:t>BENG – Business Executives Networking Group</a:t>
            </a:r>
          </a:p>
          <a:p>
            <a:pPr marL="0" indent="0">
              <a:buNone/>
            </a:pPr>
            <a:r>
              <a:rPr lang="en-US" sz="1600" dirty="0">
                <a:latin typeface="Calibri" panose="020F0502020204030204" pitchFamily="34" charset="0"/>
                <a:cs typeface="Calibri" panose="020F0502020204030204" pitchFamily="34" charset="0"/>
                <a:hlinkClick r:id="rId3"/>
              </a:rPr>
              <a:t>https://thebeng.org/</a:t>
            </a:r>
            <a:endParaRPr lang="en-US" sz="1600" dirty="0">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BENG is a multi-discipline professional networking group for individuals who are in transition, employed and entrepreneurs to expand their connections.</a:t>
            </a:r>
            <a:r>
              <a:rPr lang="en-US" sz="1600" dirty="0">
                <a:latin typeface="Calibri" panose="020F0502020204030204" pitchFamily="34" charset="0"/>
                <a:cs typeface="Calibri" panose="020F0502020204030204" pitchFamily="34" charset="0"/>
              </a:rPr>
              <a:t>  Minimal annual fee. </a:t>
            </a:r>
          </a:p>
          <a:p>
            <a:pPr marL="0" indent="0">
              <a:buNone/>
            </a:pPr>
            <a:r>
              <a:rPr lang="en-US" sz="1600" dirty="0">
                <a:latin typeface="Calibri" panose="020F0502020204030204" pitchFamily="34" charset="0"/>
                <a:cs typeface="Calibri" panose="020F0502020204030204" pitchFamily="34" charset="0"/>
              </a:rPr>
              <a:t>FENG – Finance Executives Networking Group</a:t>
            </a:r>
          </a:p>
          <a:p>
            <a:pPr marL="0" indent="0">
              <a:buNone/>
            </a:pPr>
            <a:r>
              <a:rPr lang="en-US" sz="1600" dirty="0">
                <a:latin typeface="Calibri" panose="020F0502020204030204" pitchFamily="34" charset="0"/>
                <a:cs typeface="Calibri" panose="020F0502020204030204" pitchFamily="34" charset="0"/>
                <a:hlinkClick r:id="rId4"/>
              </a:rPr>
              <a:t>https://www.thefeng.org/</a:t>
            </a:r>
            <a:endParaRPr lang="en-US" sz="1600" dirty="0">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FENG is a forum for senior financial executives to share job opportunities and experiences. Members have held titles such as Chief Financial Officer, Controller, Treasurer, Managing Director, as well as Vice President of Tax, Mergers &amp; Acquisitions, or Internal Audit. Must be at director level to join. Minimal fee to join. </a:t>
            </a:r>
            <a:r>
              <a:rPr lang="en-US" sz="1600" dirty="0">
                <a:latin typeface="Calibri" panose="020F0502020204030204" pitchFamily="34" charset="0"/>
                <a:cs typeface="Calibri" panose="020F0502020204030204" pitchFamily="34" charset="0"/>
              </a:rPr>
              <a:t> </a:t>
            </a:r>
          </a:p>
          <a:p>
            <a:pPr marL="0" indent="0">
              <a:buNone/>
            </a:pPr>
            <a:endParaRPr lang="en-US" sz="1200" dirty="0"/>
          </a:p>
          <a:p>
            <a:pPr marL="0" indent="0">
              <a:buNone/>
            </a:pPr>
            <a:endParaRPr lang="en-US" sz="1600" dirty="0"/>
          </a:p>
        </p:txBody>
      </p:sp>
      <p:sp>
        <p:nvSpPr>
          <p:cNvPr id="25602" name="Title 1"/>
          <p:cNvSpPr>
            <a:spLocks noGrp="1"/>
          </p:cNvSpPr>
          <p:nvPr>
            <p:ph type="title"/>
          </p:nvPr>
        </p:nvSpPr>
        <p:spPr/>
        <p:txBody>
          <a:bodyPr/>
          <a:lstStyle/>
          <a:p>
            <a:r>
              <a:rPr lang="en-US" dirty="0">
                <a:latin typeface="Trebuchet MS" pitchFamily="34" charset="0"/>
              </a:rPr>
              <a:t>Networking Opportunities</a:t>
            </a:r>
          </a:p>
        </p:txBody>
      </p:sp>
    </p:spTree>
    <p:extLst>
      <p:ext uri="{BB962C8B-B14F-4D97-AF65-F5344CB8AC3E}">
        <p14:creationId xmlns:p14="http://schemas.microsoft.com/office/powerpoint/2010/main" val="151888800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414130"/>
            <a:ext cx="8229600" cy="5034648"/>
          </a:xfrm>
        </p:spPr>
        <p:txBody>
          <a:bodyPr/>
          <a:lstStyle/>
          <a:p>
            <a:pPr marL="0" indent="0">
              <a:buNone/>
            </a:pPr>
            <a:r>
              <a:rPr lang="en-US" sz="1600" dirty="0">
                <a:latin typeface="Calibri" panose="020F0502020204030204" pitchFamily="34" charset="0"/>
                <a:cs typeface="Calibri" panose="020F0502020204030204" pitchFamily="34" charset="0"/>
              </a:rPr>
              <a:t>TPNG – Technical Professional Networking Group</a:t>
            </a:r>
          </a:p>
          <a:p>
            <a:pPr marL="0" indent="0">
              <a:buNone/>
            </a:pPr>
            <a:r>
              <a:rPr lang="en-US" sz="1600" b="0" i="0" u="sng" strike="noStrike" dirty="0">
                <a:solidFill>
                  <a:srgbClr val="FF0000"/>
                </a:solidFill>
                <a:effectLst/>
                <a:latin typeface="Calibri" panose="020F0502020204030204" pitchFamily="34" charset="0"/>
                <a:cs typeface="Calibri" panose="020F0502020204030204" pitchFamily="34" charset="0"/>
              </a:rPr>
              <a:t>tpng.org</a:t>
            </a:r>
            <a:r>
              <a:rPr lang="en-US" sz="1600" dirty="0">
                <a:solidFill>
                  <a:srgbClr val="FF0000"/>
                </a:solidFill>
                <a:latin typeface="Calibri" panose="020F0502020204030204" pitchFamily="34" charset="0"/>
                <a:cs typeface="Calibri" panose="020F0502020204030204" pitchFamily="34" charset="0"/>
              </a:rPr>
              <a:t> </a:t>
            </a: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The Philadelphia area Technology Professionals Networking Group (TPNG) has been in existence since 2003. It is on-going business resource, where IT professionals support one another by sharing business contacts, technology resources and career information. TPNG members thrive through generosity and camaraderie.</a:t>
            </a:r>
            <a:r>
              <a:rPr lang="en-US" sz="1600" dirty="0">
                <a:latin typeface="Calibri" panose="020F0502020204030204" pitchFamily="34" charset="0"/>
                <a:cs typeface="Calibri" panose="020F0502020204030204" pitchFamily="34" charset="0"/>
              </a:rPr>
              <a:t> </a:t>
            </a:r>
          </a:p>
          <a:p>
            <a:pPr marL="0" indent="0">
              <a:buNone/>
            </a:pPr>
            <a:r>
              <a:rPr lang="en-US" sz="1600" dirty="0">
                <a:latin typeface="Calibri" panose="020F0502020204030204" pitchFamily="34" charset="0"/>
                <a:cs typeface="Calibri" panose="020F0502020204030204" pitchFamily="34" charset="0"/>
              </a:rPr>
              <a:t>Chem Pharma Professional Organization</a:t>
            </a:r>
          </a:p>
          <a:p>
            <a:pPr marL="0" indent="0">
              <a:buNone/>
            </a:pPr>
            <a:r>
              <a:rPr lang="en-US" sz="1600" b="0" i="0" u="sng" strike="noStrike" dirty="0">
                <a:solidFill>
                  <a:srgbClr val="0000FF"/>
                </a:solidFill>
                <a:effectLst/>
                <a:latin typeface="Calibri" panose="020F0502020204030204" pitchFamily="34" charset="0"/>
                <a:cs typeface="Calibri" panose="020F0502020204030204" pitchFamily="34" charset="0"/>
                <a:hlinkClick r:id="rId3"/>
              </a:rPr>
              <a:t>http://www.chempharma.net/</a:t>
            </a:r>
            <a:r>
              <a:rPr lang="en-US" sz="1600" dirty="0">
                <a:latin typeface="Calibri" panose="020F0502020204030204" pitchFamily="34" charset="0"/>
                <a:cs typeface="Calibri" panose="020F0502020204030204" pitchFamily="34" charset="0"/>
              </a:rPr>
              <a:t> </a:t>
            </a: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Bringing experienced business and technical professionals from chemical, pharmaceutical, biotechnology, life sciences, and allied industries together to foster career and personal success through sharing information and building relationships.</a:t>
            </a:r>
            <a:r>
              <a:rPr lang="en-US" sz="1600" dirty="0">
                <a:latin typeface="Calibri" panose="020F0502020204030204" pitchFamily="34" charset="0"/>
                <a:cs typeface="Calibri" panose="020F0502020204030204" pitchFamily="34" charset="0"/>
              </a:rPr>
              <a:t> Minimal annual fee. </a:t>
            </a:r>
          </a:p>
        </p:txBody>
      </p:sp>
      <p:sp>
        <p:nvSpPr>
          <p:cNvPr id="25602" name="Title 1"/>
          <p:cNvSpPr>
            <a:spLocks noGrp="1"/>
          </p:cNvSpPr>
          <p:nvPr>
            <p:ph type="title"/>
          </p:nvPr>
        </p:nvSpPr>
        <p:spPr/>
        <p:txBody>
          <a:bodyPr/>
          <a:lstStyle/>
          <a:p>
            <a:r>
              <a:rPr lang="en-US" dirty="0">
                <a:latin typeface="Trebuchet MS" pitchFamily="34" charset="0"/>
              </a:rPr>
              <a:t>Networking Opportunities</a:t>
            </a:r>
          </a:p>
        </p:txBody>
      </p:sp>
    </p:spTree>
    <p:extLst>
      <p:ext uri="{BB962C8B-B14F-4D97-AF65-F5344CB8AC3E}">
        <p14:creationId xmlns:p14="http://schemas.microsoft.com/office/powerpoint/2010/main" val="406824801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457200" y="1414130"/>
            <a:ext cx="8229600" cy="5034648"/>
          </a:xfrm>
        </p:spPr>
        <p:txBody>
          <a:bodyPr/>
          <a:lstStyle/>
          <a:p>
            <a:pPr marL="0" indent="0">
              <a:buNone/>
            </a:pPr>
            <a:r>
              <a:rPr lang="en-US" sz="1600" dirty="0">
                <a:latin typeface="Calibri" panose="020F0502020204030204" pitchFamily="34" charset="0"/>
                <a:cs typeface="Calibri" panose="020F0502020204030204" pitchFamily="34" charset="0"/>
              </a:rPr>
              <a:t>BPNG - PA </a:t>
            </a:r>
            <a:r>
              <a:rPr lang="en-US" sz="1600" dirty="0" err="1">
                <a:latin typeface="Calibri" panose="020F0502020204030204" pitchFamily="34" charset="0"/>
                <a:cs typeface="Calibri" panose="020F0502020204030204" pitchFamily="34" charset="0"/>
              </a:rPr>
              <a:t>BioPharma</a:t>
            </a:r>
            <a:r>
              <a:rPr lang="en-US" sz="1600" dirty="0">
                <a:latin typeface="Calibri" panose="020F0502020204030204" pitchFamily="34" charset="0"/>
                <a:cs typeface="Calibri" panose="020F0502020204030204" pitchFamily="34" charset="0"/>
              </a:rPr>
              <a:t> Networking Group</a:t>
            </a:r>
          </a:p>
          <a:p>
            <a:pPr marL="0" indent="0">
              <a:buNone/>
            </a:pPr>
            <a:r>
              <a:rPr lang="en-US" sz="1600" dirty="0">
                <a:latin typeface="Calibri" panose="020F0502020204030204" pitchFamily="34" charset="0"/>
                <a:cs typeface="Calibri" panose="020F0502020204030204" pitchFamily="34" charset="0"/>
                <a:hlinkClick r:id="rId3"/>
              </a:rPr>
              <a:t>http://www.bpng.org/pennsylvania</a:t>
            </a:r>
            <a:endParaRPr lang="en-US" sz="1600" dirty="0">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Bio Pharma Networking Group is a not-for-profit, all-inclusive life and health science professionals community that actively promotes the "real power" of networking. We serve people in various disciplines and corporate cultures who value key-relationship building at all stages of careers. BPNG encourages a crossover effect for valuable lead and resource sharing at our casual monthly events where people can exchange information, trends and ideas. </a:t>
            </a:r>
            <a:endParaRPr lang="en-US" sz="1600" dirty="0">
              <a:latin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cs typeface="Calibri" panose="020F0502020204030204" pitchFamily="34" charset="0"/>
              </a:rPr>
              <a:t>Healthcare Businesswomen’s Association</a:t>
            </a:r>
          </a:p>
          <a:p>
            <a:pPr marL="0" indent="0">
              <a:buNone/>
            </a:pPr>
            <a:r>
              <a:rPr lang="en-US" sz="1600" dirty="0">
                <a:latin typeface="Calibri" panose="020F0502020204030204" pitchFamily="34" charset="0"/>
                <a:cs typeface="Calibri" panose="020F0502020204030204" pitchFamily="34" charset="0"/>
                <a:hlinkClick r:id="rId4"/>
              </a:rPr>
              <a:t>https://www.hbanet.org</a:t>
            </a:r>
            <a:endParaRPr lang="en-US" sz="1600" dirty="0">
              <a:latin typeface="Calibri" panose="020F0502020204030204" pitchFamily="34" charset="0"/>
              <a:cs typeface="Calibri" panose="020F0502020204030204" pitchFamily="34" charset="0"/>
            </a:endParaRPr>
          </a:p>
          <a:p>
            <a:pPr marL="0" indent="0">
              <a:buNone/>
            </a:pPr>
            <a:r>
              <a:rPr lang="en-US" sz="1600" b="0" i="0" u="none" strike="noStrike" dirty="0">
                <a:solidFill>
                  <a:srgbClr val="000000"/>
                </a:solidFill>
                <a:effectLst/>
                <a:latin typeface="Calibri" panose="020F0502020204030204" pitchFamily="34" charset="0"/>
                <a:cs typeface="Calibri" panose="020F0502020204030204" pitchFamily="34" charset="0"/>
              </a:rPr>
              <a:t>The Healthcare Businesswomen’s Association is a global nonprofit organization comprised of individuals and organizations from across the healthcare industry.  $225 annual fee. </a:t>
            </a:r>
            <a:endParaRPr lang="en-US" sz="1600" dirty="0">
              <a:latin typeface="Calibri" panose="020F0502020204030204" pitchFamily="34" charset="0"/>
              <a:cs typeface="Calibri" panose="020F0502020204030204" pitchFamily="34" charset="0"/>
            </a:endParaRPr>
          </a:p>
        </p:txBody>
      </p:sp>
      <p:sp>
        <p:nvSpPr>
          <p:cNvPr id="25602" name="Title 1"/>
          <p:cNvSpPr>
            <a:spLocks noGrp="1"/>
          </p:cNvSpPr>
          <p:nvPr>
            <p:ph type="title"/>
          </p:nvPr>
        </p:nvSpPr>
        <p:spPr/>
        <p:txBody>
          <a:bodyPr/>
          <a:lstStyle/>
          <a:p>
            <a:r>
              <a:rPr lang="en-US" dirty="0">
                <a:latin typeface="Trebuchet MS" pitchFamily="34" charset="0"/>
              </a:rPr>
              <a:t>Networking Opportunities</a:t>
            </a:r>
          </a:p>
        </p:txBody>
      </p:sp>
    </p:spTree>
    <p:extLst>
      <p:ext uri="{BB962C8B-B14F-4D97-AF65-F5344CB8AC3E}">
        <p14:creationId xmlns:p14="http://schemas.microsoft.com/office/powerpoint/2010/main" val="2982235415"/>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greater than one">
  <a:themeElements>
    <a:clrScheme name="greater than one">
      <a:dk1>
        <a:srgbClr val="000000"/>
      </a:dk1>
      <a:lt1>
        <a:srgbClr val="FFFFFF"/>
      </a:lt1>
      <a:dk2>
        <a:srgbClr val="383838"/>
      </a:dk2>
      <a:lt2>
        <a:srgbClr val="7F7F7F"/>
      </a:lt2>
      <a:accent1>
        <a:srgbClr val="4879C0"/>
      </a:accent1>
      <a:accent2>
        <a:srgbClr val="4AAAC8"/>
      </a:accent2>
      <a:accent3>
        <a:srgbClr val="D21923"/>
      </a:accent3>
      <a:accent4>
        <a:srgbClr val="FFB728"/>
      </a:accent4>
      <a:accent5>
        <a:srgbClr val="7E9C42"/>
      </a:accent5>
      <a:accent6>
        <a:srgbClr val="745A94"/>
      </a:accent6>
      <a:hlink>
        <a:srgbClr val="FF0000"/>
      </a:hlink>
      <a:folHlink>
        <a:srgbClr val="336699"/>
      </a:folHlink>
    </a:clrScheme>
    <a:fontScheme name="greater than one">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7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75" charset="-128"/>
          </a:defRPr>
        </a:defPPr>
      </a:lstStyle>
    </a:lnDef>
  </a:objectDefaults>
  <a:extraClrSchemeLst>
    <a:extraClrScheme>
      <a:clrScheme name="Master_PowerPoint_P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PowerPoint_P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PowerPoint_P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PowerPoint_P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PowerPoint_P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PowerPoint_P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PowerPoint_P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PowerPoint_P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PowerPoint_P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PowerPoint_P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PowerPoint_P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PowerPoint_P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24625</TotalTime>
  <Words>1755</Words>
  <Application>Microsoft Office PowerPoint</Application>
  <PresentationFormat>On-screen Show (4:3)</PresentationFormat>
  <Paragraphs>126</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vt:lpstr>
      <vt:lpstr>Calibri</vt:lpstr>
      <vt:lpstr>Trebuchet MS</vt:lpstr>
      <vt:lpstr>Verdana</vt:lpstr>
      <vt:lpstr>Wingdings</vt:lpstr>
      <vt:lpstr>1_greater than one</vt:lpstr>
      <vt:lpstr>Joseph’s People Networking By Michael Schreiber</vt:lpstr>
      <vt:lpstr>Getting Started</vt:lpstr>
      <vt:lpstr>Building Your Network</vt:lpstr>
      <vt:lpstr>Types of Networking </vt:lpstr>
      <vt:lpstr>Time Management</vt:lpstr>
      <vt:lpstr>Networking Opportunities</vt:lpstr>
      <vt:lpstr>Networking Opportunities</vt:lpstr>
      <vt:lpstr>Networking Opportunities</vt:lpstr>
      <vt:lpstr>Networking Opportunities</vt:lpstr>
      <vt:lpstr>Networking Opportunities</vt:lpstr>
      <vt:lpstr>Networking Opportunities</vt:lpstr>
      <vt:lpstr>Networking Opportunities</vt:lpstr>
      <vt:lpstr>Networking Opportunities</vt:lpstr>
      <vt:lpstr>Open Discussion</vt:lpstr>
    </vt:vector>
  </TitlesOfParts>
  <Company>Greater Than 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30-60-90 DAY MARKETING ACTION PLAN</dc:title>
  <dc:creator>Leeza Byers</dc:creator>
  <cp:lastModifiedBy>Michael Schreiber</cp:lastModifiedBy>
  <cp:revision>385</cp:revision>
  <cp:lastPrinted>2017-10-16T20:04:34Z</cp:lastPrinted>
  <dcterms:created xsi:type="dcterms:W3CDTF">2008-06-24T16:46:46Z</dcterms:created>
  <dcterms:modified xsi:type="dcterms:W3CDTF">2020-10-16T19:57:21Z</dcterms:modified>
</cp:coreProperties>
</file>