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5"/>
  </p:notesMasterIdLst>
  <p:handoutMasterIdLst>
    <p:handoutMasterId r:id="rId16"/>
  </p:handoutMasterIdLst>
  <p:sldIdLst>
    <p:sldId id="337" r:id="rId5"/>
    <p:sldId id="350" r:id="rId6"/>
    <p:sldId id="351" r:id="rId7"/>
    <p:sldId id="352" r:id="rId8"/>
    <p:sldId id="353" r:id="rId9"/>
    <p:sldId id="342" r:id="rId10"/>
    <p:sldId id="354" r:id="rId11"/>
    <p:sldId id="355" r:id="rId12"/>
    <p:sldId id="356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463B8-2D52-4D4F-A96A-E9F401CD05D3}" v="3" dt="2025-01-16T15:43:16.035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67" autoAdjust="0"/>
  </p:normalViewPr>
  <p:slideViewPr>
    <p:cSldViewPr snapToGrid="0">
      <p:cViewPr varScale="1">
        <p:scale>
          <a:sx n="75" d="100"/>
          <a:sy n="75" d="100"/>
        </p:scale>
        <p:origin x="284" y="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9A734-4CF1-4641-BF23-4F600A6EF7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F80E7D-6F01-441D-A4CF-A4706CFD44C2}">
      <dgm:prSet/>
      <dgm:spPr/>
      <dgm:t>
        <a:bodyPr/>
        <a:lstStyle/>
        <a:p>
          <a:r>
            <a:rPr lang="en-US" dirty="0"/>
            <a:t>Define Your Professional Identity</a:t>
          </a:r>
        </a:p>
      </dgm:t>
    </dgm:pt>
    <dgm:pt modelId="{A2220324-89F3-46C2-A715-EAB224160EE6}" type="parTrans" cxnId="{E89B3276-64EF-4773-BCD0-C6093A49BE72}">
      <dgm:prSet/>
      <dgm:spPr/>
      <dgm:t>
        <a:bodyPr/>
        <a:lstStyle/>
        <a:p>
          <a:endParaRPr lang="en-US"/>
        </a:p>
      </dgm:t>
    </dgm:pt>
    <dgm:pt modelId="{B1C8B28F-33DA-4FD2-8FB5-3558E76C1EC0}" type="sibTrans" cxnId="{E89B3276-64EF-4773-BCD0-C6093A49BE72}">
      <dgm:prSet/>
      <dgm:spPr/>
      <dgm:t>
        <a:bodyPr/>
        <a:lstStyle/>
        <a:p>
          <a:endParaRPr lang="en-US"/>
        </a:p>
      </dgm:t>
    </dgm:pt>
    <dgm:pt modelId="{786BCCE8-DDD9-4A0C-97E8-F3DA84E3C013}">
      <dgm:prSet/>
      <dgm:spPr/>
      <dgm:t>
        <a:bodyPr/>
        <a:lstStyle/>
        <a:p>
          <a:r>
            <a:rPr lang="en-US"/>
            <a:t>Incorporate Relevant Experience</a:t>
          </a:r>
        </a:p>
      </dgm:t>
    </dgm:pt>
    <dgm:pt modelId="{01E2E31D-ECE3-4EA3-90D4-9D1630B6CCC3}" type="parTrans" cxnId="{3F9317CE-0515-4879-ADAC-7F00C7FF8226}">
      <dgm:prSet/>
      <dgm:spPr/>
      <dgm:t>
        <a:bodyPr/>
        <a:lstStyle/>
        <a:p>
          <a:endParaRPr lang="en-US"/>
        </a:p>
      </dgm:t>
    </dgm:pt>
    <dgm:pt modelId="{6CE662B1-6E63-4DDB-8D7E-4DB7506D36FC}" type="sibTrans" cxnId="{3F9317CE-0515-4879-ADAC-7F00C7FF8226}">
      <dgm:prSet/>
      <dgm:spPr/>
      <dgm:t>
        <a:bodyPr/>
        <a:lstStyle/>
        <a:p>
          <a:endParaRPr lang="en-US"/>
        </a:p>
      </dgm:t>
    </dgm:pt>
    <dgm:pt modelId="{EB6C9DC1-5008-4A04-BE90-B5AAE4DAF776}">
      <dgm:prSet/>
      <dgm:spPr/>
      <dgm:t>
        <a:bodyPr/>
        <a:lstStyle/>
        <a:p>
          <a:r>
            <a:rPr lang="en-US"/>
            <a:t>Identify Your Target Audience</a:t>
          </a:r>
        </a:p>
      </dgm:t>
    </dgm:pt>
    <dgm:pt modelId="{3C135DB1-1260-4A67-842E-47C5C6872F90}" type="parTrans" cxnId="{315F0F29-0CDB-4E5F-AEE3-DF3E22D81C60}">
      <dgm:prSet/>
      <dgm:spPr/>
      <dgm:t>
        <a:bodyPr/>
        <a:lstStyle/>
        <a:p>
          <a:endParaRPr lang="en-US"/>
        </a:p>
      </dgm:t>
    </dgm:pt>
    <dgm:pt modelId="{D55B3526-0757-4770-935D-8D49A680A2F6}" type="sibTrans" cxnId="{315F0F29-0CDB-4E5F-AEE3-DF3E22D81C60}">
      <dgm:prSet/>
      <dgm:spPr/>
      <dgm:t>
        <a:bodyPr/>
        <a:lstStyle/>
        <a:p>
          <a:endParaRPr lang="en-US"/>
        </a:p>
      </dgm:t>
    </dgm:pt>
    <dgm:pt modelId="{538D614B-C749-44AD-9DA8-E27388A1628C}">
      <dgm:prSet/>
      <dgm:spPr/>
      <dgm:t>
        <a:bodyPr/>
        <a:lstStyle/>
        <a:p>
          <a:r>
            <a:rPr lang="en-US"/>
            <a:t>Create Your Elevator Pitch</a:t>
          </a:r>
        </a:p>
      </dgm:t>
    </dgm:pt>
    <dgm:pt modelId="{E1EA655A-594F-48C1-9C8C-7BB7EE8EE083}" type="parTrans" cxnId="{A92BFDC5-0417-4462-BC66-E97213023F8A}">
      <dgm:prSet/>
      <dgm:spPr/>
      <dgm:t>
        <a:bodyPr/>
        <a:lstStyle/>
        <a:p>
          <a:endParaRPr lang="en-US"/>
        </a:p>
      </dgm:t>
    </dgm:pt>
    <dgm:pt modelId="{E19E3099-3254-461D-A85A-9D00C2BCE593}" type="sibTrans" cxnId="{A92BFDC5-0417-4462-BC66-E97213023F8A}">
      <dgm:prSet/>
      <dgm:spPr/>
      <dgm:t>
        <a:bodyPr/>
        <a:lstStyle/>
        <a:p>
          <a:endParaRPr lang="en-US"/>
        </a:p>
      </dgm:t>
    </dgm:pt>
    <dgm:pt modelId="{A733D145-0B5D-4C2E-907E-6F52C27AAFDF}">
      <dgm:prSet/>
      <dgm:spPr/>
      <dgm:t>
        <a:bodyPr/>
        <a:lstStyle/>
        <a:p>
          <a:r>
            <a:rPr lang="en-US"/>
            <a:t>Build Your Online Presence</a:t>
          </a:r>
        </a:p>
      </dgm:t>
    </dgm:pt>
    <dgm:pt modelId="{1741321C-434D-4A05-A3DD-0CB37D1CFE04}" type="parTrans" cxnId="{8D5B8A43-4F1E-4F7E-8D03-F75CE8A50715}">
      <dgm:prSet/>
      <dgm:spPr/>
      <dgm:t>
        <a:bodyPr/>
        <a:lstStyle/>
        <a:p>
          <a:endParaRPr lang="en-US"/>
        </a:p>
      </dgm:t>
    </dgm:pt>
    <dgm:pt modelId="{1DFE5E5B-19F9-4317-B289-BBC16FE6461A}" type="sibTrans" cxnId="{8D5B8A43-4F1E-4F7E-8D03-F75CE8A50715}">
      <dgm:prSet/>
      <dgm:spPr/>
      <dgm:t>
        <a:bodyPr/>
        <a:lstStyle/>
        <a:p>
          <a:endParaRPr lang="en-US"/>
        </a:p>
      </dgm:t>
    </dgm:pt>
    <dgm:pt modelId="{E4B2393F-087A-4FE5-AE09-85E8880F0F9A}">
      <dgm:prSet/>
      <dgm:spPr/>
      <dgm:t>
        <a:bodyPr/>
        <a:lstStyle/>
        <a:p>
          <a:r>
            <a:rPr lang="en-US"/>
            <a:t>Maintain Your Brand</a:t>
          </a:r>
        </a:p>
      </dgm:t>
    </dgm:pt>
    <dgm:pt modelId="{62A3CD88-55FB-44C9-80C4-C2BB7CD36B09}" type="parTrans" cxnId="{B9FE206B-3C37-4E31-87A0-1E3177C227C8}">
      <dgm:prSet/>
      <dgm:spPr/>
      <dgm:t>
        <a:bodyPr/>
        <a:lstStyle/>
        <a:p>
          <a:endParaRPr lang="en-US"/>
        </a:p>
      </dgm:t>
    </dgm:pt>
    <dgm:pt modelId="{5CD1F77A-EEC9-4DC4-B7BF-803E58E4FA7B}" type="sibTrans" cxnId="{B9FE206B-3C37-4E31-87A0-1E3177C227C8}">
      <dgm:prSet/>
      <dgm:spPr/>
      <dgm:t>
        <a:bodyPr/>
        <a:lstStyle/>
        <a:p>
          <a:endParaRPr lang="en-US"/>
        </a:p>
      </dgm:t>
    </dgm:pt>
    <dgm:pt modelId="{4306213A-4155-4CCD-BA68-04592D84CBB4}" type="pres">
      <dgm:prSet presAssocID="{7349A734-4CF1-4641-BF23-4F600A6EF7B8}" presName="root" presStyleCnt="0">
        <dgm:presLayoutVars>
          <dgm:dir/>
          <dgm:resizeHandles val="exact"/>
        </dgm:presLayoutVars>
      </dgm:prSet>
      <dgm:spPr/>
    </dgm:pt>
    <dgm:pt modelId="{0A6383E3-9B18-4196-B21C-801F4D1D3134}" type="pres">
      <dgm:prSet presAssocID="{1DF80E7D-6F01-441D-A4CF-A4706CFD44C2}" presName="compNode" presStyleCnt="0"/>
      <dgm:spPr/>
    </dgm:pt>
    <dgm:pt modelId="{4A901A7A-39C5-4422-B3A2-F293430798FE}" type="pres">
      <dgm:prSet presAssocID="{1DF80E7D-6F01-441D-A4CF-A4706CFD44C2}" presName="bgRect" presStyleLbl="bgShp" presStyleIdx="0" presStyleCnt="6"/>
      <dgm:spPr/>
    </dgm:pt>
    <dgm:pt modelId="{21E8C44F-245F-4629-96A3-B517174CF60B}" type="pres">
      <dgm:prSet presAssocID="{1DF80E7D-6F01-441D-A4CF-A4706CFD44C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F0B1EB9-ADB2-42CF-9056-45B4C533A2DE}" type="pres">
      <dgm:prSet presAssocID="{1DF80E7D-6F01-441D-A4CF-A4706CFD44C2}" presName="spaceRect" presStyleCnt="0"/>
      <dgm:spPr/>
    </dgm:pt>
    <dgm:pt modelId="{80CA8738-0851-4280-BEE4-377EB383716B}" type="pres">
      <dgm:prSet presAssocID="{1DF80E7D-6F01-441D-A4CF-A4706CFD44C2}" presName="parTx" presStyleLbl="revTx" presStyleIdx="0" presStyleCnt="6">
        <dgm:presLayoutVars>
          <dgm:chMax val="0"/>
          <dgm:chPref val="0"/>
        </dgm:presLayoutVars>
      </dgm:prSet>
      <dgm:spPr/>
    </dgm:pt>
    <dgm:pt modelId="{2519DF17-59AF-4492-81F9-DC2E245C6466}" type="pres">
      <dgm:prSet presAssocID="{B1C8B28F-33DA-4FD2-8FB5-3558E76C1EC0}" presName="sibTrans" presStyleCnt="0"/>
      <dgm:spPr/>
    </dgm:pt>
    <dgm:pt modelId="{974AE965-DDF4-4811-85B0-FDA414DE930E}" type="pres">
      <dgm:prSet presAssocID="{786BCCE8-DDD9-4A0C-97E8-F3DA84E3C013}" presName="compNode" presStyleCnt="0"/>
      <dgm:spPr/>
    </dgm:pt>
    <dgm:pt modelId="{6D2AEFF9-258E-46C9-A2C0-51A340977A8B}" type="pres">
      <dgm:prSet presAssocID="{786BCCE8-DDD9-4A0C-97E8-F3DA84E3C013}" presName="bgRect" presStyleLbl="bgShp" presStyleIdx="1" presStyleCnt="6"/>
      <dgm:spPr/>
    </dgm:pt>
    <dgm:pt modelId="{2BEFD1F8-EB0B-4D14-AF87-EA7DD184BFE6}" type="pres">
      <dgm:prSet presAssocID="{786BCCE8-DDD9-4A0C-97E8-F3DA84E3C01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162123-6F4D-4E40-8B4B-C72827763309}" type="pres">
      <dgm:prSet presAssocID="{786BCCE8-DDD9-4A0C-97E8-F3DA84E3C013}" presName="spaceRect" presStyleCnt="0"/>
      <dgm:spPr/>
    </dgm:pt>
    <dgm:pt modelId="{567B7C91-34F8-4683-B548-9B6F0DAAFA50}" type="pres">
      <dgm:prSet presAssocID="{786BCCE8-DDD9-4A0C-97E8-F3DA84E3C013}" presName="parTx" presStyleLbl="revTx" presStyleIdx="1" presStyleCnt="6">
        <dgm:presLayoutVars>
          <dgm:chMax val="0"/>
          <dgm:chPref val="0"/>
        </dgm:presLayoutVars>
      </dgm:prSet>
      <dgm:spPr/>
    </dgm:pt>
    <dgm:pt modelId="{995B9F7F-D3A1-4827-B530-7604A7DEA13B}" type="pres">
      <dgm:prSet presAssocID="{6CE662B1-6E63-4DDB-8D7E-4DB7506D36FC}" presName="sibTrans" presStyleCnt="0"/>
      <dgm:spPr/>
    </dgm:pt>
    <dgm:pt modelId="{25E86B79-688E-47F4-BD62-2401A0F76E82}" type="pres">
      <dgm:prSet presAssocID="{EB6C9DC1-5008-4A04-BE90-B5AAE4DAF776}" presName="compNode" presStyleCnt="0"/>
      <dgm:spPr/>
    </dgm:pt>
    <dgm:pt modelId="{E657B41A-3321-4745-A264-15AFF815BF30}" type="pres">
      <dgm:prSet presAssocID="{EB6C9DC1-5008-4A04-BE90-B5AAE4DAF776}" presName="bgRect" presStyleLbl="bgShp" presStyleIdx="2" presStyleCnt="6"/>
      <dgm:spPr/>
    </dgm:pt>
    <dgm:pt modelId="{F396F8E9-BDF8-4EDD-8F6F-2E4A9D37F0CC}" type="pres">
      <dgm:prSet presAssocID="{EB6C9DC1-5008-4A04-BE90-B5AAE4DAF77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B04FC5B-DAFC-437A-BA5C-06B75E0E855D}" type="pres">
      <dgm:prSet presAssocID="{EB6C9DC1-5008-4A04-BE90-B5AAE4DAF776}" presName="spaceRect" presStyleCnt="0"/>
      <dgm:spPr/>
    </dgm:pt>
    <dgm:pt modelId="{C4764775-AC03-43CC-B8AB-FD98C0BA5C00}" type="pres">
      <dgm:prSet presAssocID="{EB6C9DC1-5008-4A04-BE90-B5AAE4DAF776}" presName="parTx" presStyleLbl="revTx" presStyleIdx="2" presStyleCnt="6">
        <dgm:presLayoutVars>
          <dgm:chMax val="0"/>
          <dgm:chPref val="0"/>
        </dgm:presLayoutVars>
      </dgm:prSet>
      <dgm:spPr/>
    </dgm:pt>
    <dgm:pt modelId="{5BC4C4CA-587A-41D4-A5E6-D91237D8C674}" type="pres">
      <dgm:prSet presAssocID="{D55B3526-0757-4770-935D-8D49A680A2F6}" presName="sibTrans" presStyleCnt="0"/>
      <dgm:spPr/>
    </dgm:pt>
    <dgm:pt modelId="{E07F01EF-AD95-4F50-93FF-82BC446AAB45}" type="pres">
      <dgm:prSet presAssocID="{538D614B-C749-44AD-9DA8-E27388A1628C}" presName="compNode" presStyleCnt="0"/>
      <dgm:spPr/>
    </dgm:pt>
    <dgm:pt modelId="{42128BC8-89CB-443A-A7F0-65038DEA0FE5}" type="pres">
      <dgm:prSet presAssocID="{538D614B-C749-44AD-9DA8-E27388A1628C}" presName="bgRect" presStyleLbl="bgShp" presStyleIdx="3" presStyleCnt="6"/>
      <dgm:spPr/>
    </dgm:pt>
    <dgm:pt modelId="{9DC70F70-FA3E-45D4-8020-DC70CB5746B3}" type="pres">
      <dgm:prSet presAssocID="{538D614B-C749-44AD-9DA8-E27388A1628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6B1A790-74BB-4734-8BBA-E4F333A01259}" type="pres">
      <dgm:prSet presAssocID="{538D614B-C749-44AD-9DA8-E27388A1628C}" presName="spaceRect" presStyleCnt="0"/>
      <dgm:spPr/>
    </dgm:pt>
    <dgm:pt modelId="{23CB2184-71ED-40F8-86DA-45334D80FEDA}" type="pres">
      <dgm:prSet presAssocID="{538D614B-C749-44AD-9DA8-E27388A1628C}" presName="parTx" presStyleLbl="revTx" presStyleIdx="3" presStyleCnt="6">
        <dgm:presLayoutVars>
          <dgm:chMax val="0"/>
          <dgm:chPref val="0"/>
        </dgm:presLayoutVars>
      </dgm:prSet>
      <dgm:spPr/>
    </dgm:pt>
    <dgm:pt modelId="{A5B36EE8-5078-45A1-BFB0-E88E097FE82C}" type="pres">
      <dgm:prSet presAssocID="{E19E3099-3254-461D-A85A-9D00C2BCE593}" presName="sibTrans" presStyleCnt="0"/>
      <dgm:spPr/>
    </dgm:pt>
    <dgm:pt modelId="{F5EAF2B1-8119-4178-94EB-C6E89536EA53}" type="pres">
      <dgm:prSet presAssocID="{A733D145-0B5D-4C2E-907E-6F52C27AAFDF}" presName="compNode" presStyleCnt="0"/>
      <dgm:spPr/>
    </dgm:pt>
    <dgm:pt modelId="{8BD434BF-534D-4F47-AB03-EBF877433C96}" type="pres">
      <dgm:prSet presAssocID="{A733D145-0B5D-4C2E-907E-6F52C27AAFDF}" presName="bgRect" presStyleLbl="bgShp" presStyleIdx="4" presStyleCnt="6"/>
      <dgm:spPr/>
    </dgm:pt>
    <dgm:pt modelId="{42082A18-3FA5-496B-8DF5-2547FC0B2871}" type="pres">
      <dgm:prSet presAssocID="{A733D145-0B5D-4C2E-907E-6F52C27AAFD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FC94E072-B802-4944-A69F-A9E5A8DD8E50}" type="pres">
      <dgm:prSet presAssocID="{A733D145-0B5D-4C2E-907E-6F52C27AAFDF}" presName="spaceRect" presStyleCnt="0"/>
      <dgm:spPr/>
    </dgm:pt>
    <dgm:pt modelId="{0BAFA0CC-AFDF-49FB-B79A-86D4E0C19FBA}" type="pres">
      <dgm:prSet presAssocID="{A733D145-0B5D-4C2E-907E-6F52C27AAFDF}" presName="parTx" presStyleLbl="revTx" presStyleIdx="4" presStyleCnt="6">
        <dgm:presLayoutVars>
          <dgm:chMax val="0"/>
          <dgm:chPref val="0"/>
        </dgm:presLayoutVars>
      </dgm:prSet>
      <dgm:spPr/>
    </dgm:pt>
    <dgm:pt modelId="{F9E0AA02-F30D-449F-9C5E-B4F509CE9C55}" type="pres">
      <dgm:prSet presAssocID="{1DFE5E5B-19F9-4317-B289-BBC16FE6461A}" presName="sibTrans" presStyleCnt="0"/>
      <dgm:spPr/>
    </dgm:pt>
    <dgm:pt modelId="{1676DA0F-764E-40A3-9DEB-22D2C2DF5B6E}" type="pres">
      <dgm:prSet presAssocID="{E4B2393F-087A-4FE5-AE09-85E8880F0F9A}" presName="compNode" presStyleCnt="0"/>
      <dgm:spPr/>
    </dgm:pt>
    <dgm:pt modelId="{C893D783-99F9-4DA9-A398-6F76196BB7BD}" type="pres">
      <dgm:prSet presAssocID="{E4B2393F-087A-4FE5-AE09-85E8880F0F9A}" presName="bgRect" presStyleLbl="bgShp" presStyleIdx="5" presStyleCnt="6"/>
      <dgm:spPr/>
    </dgm:pt>
    <dgm:pt modelId="{914F07FF-B9D1-4FD9-A5E3-C8EEBAC65694}" type="pres">
      <dgm:prSet presAssocID="{E4B2393F-087A-4FE5-AE09-85E8880F0F9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C30D51A-FB8E-47D1-877A-E8A04AFAE0B6}" type="pres">
      <dgm:prSet presAssocID="{E4B2393F-087A-4FE5-AE09-85E8880F0F9A}" presName="spaceRect" presStyleCnt="0"/>
      <dgm:spPr/>
    </dgm:pt>
    <dgm:pt modelId="{AC1F6413-AC8F-42A0-BCB4-3E4DCD3E7A6B}" type="pres">
      <dgm:prSet presAssocID="{E4B2393F-087A-4FE5-AE09-85E8880F0F9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3B41414-CB46-4371-9DE6-2493ACBC6DFF}" type="presOf" srcId="{EB6C9DC1-5008-4A04-BE90-B5AAE4DAF776}" destId="{C4764775-AC03-43CC-B8AB-FD98C0BA5C00}" srcOrd="0" destOrd="0" presId="urn:microsoft.com/office/officeart/2018/2/layout/IconVerticalSolidList"/>
    <dgm:cxn modelId="{315F0F29-0CDB-4E5F-AEE3-DF3E22D81C60}" srcId="{7349A734-4CF1-4641-BF23-4F600A6EF7B8}" destId="{EB6C9DC1-5008-4A04-BE90-B5AAE4DAF776}" srcOrd="2" destOrd="0" parTransId="{3C135DB1-1260-4A67-842E-47C5C6872F90}" sibTransId="{D55B3526-0757-4770-935D-8D49A680A2F6}"/>
    <dgm:cxn modelId="{8D5B8A43-4F1E-4F7E-8D03-F75CE8A50715}" srcId="{7349A734-4CF1-4641-BF23-4F600A6EF7B8}" destId="{A733D145-0B5D-4C2E-907E-6F52C27AAFDF}" srcOrd="4" destOrd="0" parTransId="{1741321C-434D-4A05-A3DD-0CB37D1CFE04}" sibTransId="{1DFE5E5B-19F9-4317-B289-BBC16FE6461A}"/>
    <dgm:cxn modelId="{417FFE64-1A00-4CF1-942D-119BE19AF482}" type="presOf" srcId="{7349A734-4CF1-4641-BF23-4F600A6EF7B8}" destId="{4306213A-4155-4CCD-BA68-04592D84CBB4}" srcOrd="0" destOrd="0" presId="urn:microsoft.com/office/officeart/2018/2/layout/IconVerticalSolidList"/>
    <dgm:cxn modelId="{B9FE206B-3C37-4E31-87A0-1E3177C227C8}" srcId="{7349A734-4CF1-4641-BF23-4F600A6EF7B8}" destId="{E4B2393F-087A-4FE5-AE09-85E8880F0F9A}" srcOrd="5" destOrd="0" parTransId="{62A3CD88-55FB-44C9-80C4-C2BB7CD36B09}" sibTransId="{5CD1F77A-EEC9-4DC4-B7BF-803E58E4FA7B}"/>
    <dgm:cxn modelId="{ED262350-9C8D-4BED-A0D5-36344D917E67}" type="presOf" srcId="{A733D145-0B5D-4C2E-907E-6F52C27AAFDF}" destId="{0BAFA0CC-AFDF-49FB-B79A-86D4E0C19FBA}" srcOrd="0" destOrd="0" presId="urn:microsoft.com/office/officeart/2018/2/layout/IconVerticalSolidList"/>
    <dgm:cxn modelId="{E89B3276-64EF-4773-BCD0-C6093A49BE72}" srcId="{7349A734-4CF1-4641-BF23-4F600A6EF7B8}" destId="{1DF80E7D-6F01-441D-A4CF-A4706CFD44C2}" srcOrd="0" destOrd="0" parTransId="{A2220324-89F3-46C2-A715-EAB224160EE6}" sibTransId="{B1C8B28F-33DA-4FD2-8FB5-3558E76C1EC0}"/>
    <dgm:cxn modelId="{BA48F1B9-86B3-4CF5-B0A0-C530D0F85A41}" type="presOf" srcId="{538D614B-C749-44AD-9DA8-E27388A1628C}" destId="{23CB2184-71ED-40F8-86DA-45334D80FEDA}" srcOrd="0" destOrd="0" presId="urn:microsoft.com/office/officeart/2018/2/layout/IconVerticalSolidList"/>
    <dgm:cxn modelId="{A92BFDC5-0417-4462-BC66-E97213023F8A}" srcId="{7349A734-4CF1-4641-BF23-4F600A6EF7B8}" destId="{538D614B-C749-44AD-9DA8-E27388A1628C}" srcOrd="3" destOrd="0" parTransId="{E1EA655A-594F-48C1-9C8C-7BB7EE8EE083}" sibTransId="{E19E3099-3254-461D-A85A-9D00C2BCE593}"/>
    <dgm:cxn modelId="{3F9317CE-0515-4879-ADAC-7F00C7FF8226}" srcId="{7349A734-4CF1-4641-BF23-4F600A6EF7B8}" destId="{786BCCE8-DDD9-4A0C-97E8-F3DA84E3C013}" srcOrd="1" destOrd="0" parTransId="{01E2E31D-ECE3-4EA3-90D4-9D1630B6CCC3}" sibTransId="{6CE662B1-6E63-4DDB-8D7E-4DB7506D36FC}"/>
    <dgm:cxn modelId="{6355A2CE-B471-47B2-AA16-A5DC915C8AF9}" type="presOf" srcId="{786BCCE8-DDD9-4A0C-97E8-F3DA84E3C013}" destId="{567B7C91-34F8-4683-B548-9B6F0DAAFA50}" srcOrd="0" destOrd="0" presId="urn:microsoft.com/office/officeart/2018/2/layout/IconVerticalSolidList"/>
    <dgm:cxn modelId="{165499E2-7C23-42B1-BF7A-217F3137B464}" type="presOf" srcId="{E4B2393F-087A-4FE5-AE09-85E8880F0F9A}" destId="{AC1F6413-AC8F-42A0-BCB4-3E4DCD3E7A6B}" srcOrd="0" destOrd="0" presId="urn:microsoft.com/office/officeart/2018/2/layout/IconVerticalSolidList"/>
    <dgm:cxn modelId="{33DE75FC-9F19-4CE0-B43A-0F6322B2320B}" type="presOf" srcId="{1DF80E7D-6F01-441D-A4CF-A4706CFD44C2}" destId="{80CA8738-0851-4280-BEE4-377EB383716B}" srcOrd="0" destOrd="0" presId="urn:microsoft.com/office/officeart/2018/2/layout/IconVerticalSolidList"/>
    <dgm:cxn modelId="{0FB7106A-8CCD-416A-9569-B6F7E5D364BE}" type="presParOf" srcId="{4306213A-4155-4CCD-BA68-04592D84CBB4}" destId="{0A6383E3-9B18-4196-B21C-801F4D1D3134}" srcOrd="0" destOrd="0" presId="urn:microsoft.com/office/officeart/2018/2/layout/IconVerticalSolidList"/>
    <dgm:cxn modelId="{3BCB16D6-49EC-4581-BB0E-8E09C1DBA49F}" type="presParOf" srcId="{0A6383E3-9B18-4196-B21C-801F4D1D3134}" destId="{4A901A7A-39C5-4422-B3A2-F293430798FE}" srcOrd="0" destOrd="0" presId="urn:microsoft.com/office/officeart/2018/2/layout/IconVerticalSolidList"/>
    <dgm:cxn modelId="{4FC908D9-5D29-47F7-B715-E07894CF4874}" type="presParOf" srcId="{0A6383E3-9B18-4196-B21C-801F4D1D3134}" destId="{21E8C44F-245F-4629-96A3-B517174CF60B}" srcOrd="1" destOrd="0" presId="urn:microsoft.com/office/officeart/2018/2/layout/IconVerticalSolidList"/>
    <dgm:cxn modelId="{7893FADA-404C-41D8-B717-4D4B00BFE37F}" type="presParOf" srcId="{0A6383E3-9B18-4196-B21C-801F4D1D3134}" destId="{CF0B1EB9-ADB2-42CF-9056-45B4C533A2DE}" srcOrd="2" destOrd="0" presId="urn:microsoft.com/office/officeart/2018/2/layout/IconVerticalSolidList"/>
    <dgm:cxn modelId="{2AE92595-2A92-48F8-AECB-885A055B191B}" type="presParOf" srcId="{0A6383E3-9B18-4196-B21C-801F4D1D3134}" destId="{80CA8738-0851-4280-BEE4-377EB383716B}" srcOrd="3" destOrd="0" presId="urn:microsoft.com/office/officeart/2018/2/layout/IconVerticalSolidList"/>
    <dgm:cxn modelId="{5D0583DF-70E6-479A-98A8-373A9CE51DA1}" type="presParOf" srcId="{4306213A-4155-4CCD-BA68-04592D84CBB4}" destId="{2519DF17-59AF-4492-81F9-DC2E245C6466}" srcOrd="1" destOrd="0" presId="urn:microsoft.com/office/officeart/2018/2/layout/IconVerticalSolidList"/>
    <dgm:cxn modelId="{8EBBD02E-2A74-4D61-B701-A43B0F04FDE2}" type="presParOf" srcId="{4306213A-4155-4CCD-BA68-04592D84CBB4}" destId="{974AE965-DDF4-4811-85B0-FDA414DE930E}" srcOrd="2" destOrd="0" presId="urn:microsoft.com/office/officeart/2018/2/layout/IconVerticalSolidList"/>
    <dgm:cxn modelId="{F4521C66-901A-4C2B-B372-608C83A7D3C0}" type="presParOf" srcId="{974AE965-DDF4-4811-85B0-FDA414DE930E}" destId="{6D2AEFF9-258E-46C9-A2C0-51A340977A8B}" srcOrd="0" destOrd="0" presId="urn:microsoft.com/office/officeart/2018/2/layout/IconVerticalSolidList"/>
    <dgm:cxn modelId="{4436A534-AD46-4E2B-9E0D-3AD89604B764}" type="presParOf" srcId="{974AE965-DDF4-4811-85B0-FDA414DE930E}" destId="{2BEFD1F8-EB0B-4D14-AF87-EA7DD184BFE6}" srcOrd="1" destOrd="0" presId="urn:microsoft.com/office/officeart/2018/2/layout/IconVerticalSolidList"/>
    <dgm:cxn modelId="{A052E647-6D94-406E-9808-49D30B633A76}" type="presParOf" srcId="{974AE965-DDF4-4811-85B0-FDA414DE930E}" destId="{0C162123-6F4D-4E40-8B4B-C72827763309}" srcOrd="2" destOrd="0" presId="urn:microsoft.com/office/officeart/2018/2/layout/IconVerticalSolidList"/>
    <dgm:cxn modelId="{F2BBD573-1603-4036-BB9C-26A366E825F7}" type="presParOf" srcId="{974AE965-DDF4-4811-85B0-FDA414DE930E}" destId="{567B7C91-34F8-4683-B548-9B6F0DAAFA50}" srcOrd="3" destOrd="0" presId="urn:microsoft.com/office/officeart/2018/2/layout/IconVerticalSolidList"/>
    <dgm:cxn modelId="{EBEB5027-F7A6-450D-8444-6793123D746B}" type="presParOf" srcId="{4306213A-4155-4CCD-BA68-04592D84CBB4}" destId="{995B9F7F-D3A1-4827-B530-7604A7DEA13B}" srcOrd="3" destOrd="0" presId="urn:microsoft.com/office/officeart/2018/2/layout/IconVerticalSolidList"/>
    <dgm:cxn modelId="{184FF0EA-C004-45A4-A9E5-04CD4DDBA98D}" type="presParOf" srcId="{4306213A-4155-4CCD-BA68-04592D84CBB4}" destId="{25E86B79-688E-47F4-BD62-2401A0F76E82}" srcOrd="4" destOrd="0" presId="urn:microsoft.com/office/officeart/2018/2/layout/IconVerticalSolidList"/>
    <dgm:cxn modelId="{9DD9CD49-855B-4E79-8720-9692E77547E8}" type="presParOf" srcId="{25E86B79-688E-47F4-BD62-2401A0F76E82}" destId="{E657B41A-3321-4745-A264-15AFF815BF30}" srcOrd="0" destOrd="0" presId="urn:microsoft.com/office/officeart/2018/2/layout/IconVerticalSolidList"/>
    <dgm:cxn modelId="{90C27934-2AA5-491F-9D19-25C5C1E262BE}" type="presParOf" srcId="{25E86B79-688E-47F4-BD62-2401A0F76E82}" destId="{F396F8E9-BDF8-4EDD-8F6F-2E4A9D37F0CC}" srcOrd="1" destOrd="0" presId="urn:microsoft.com/office/officeart/2018/2/layout/IconVerticalSolidList"/>
    <dgm:cxn modelId="{652DA0DB-83A1-484F-9E5D-77D63AB1A43C}" type="presParOf" srcId="{25E86B79-688E-47F4-BD62-2401A0F76E82}" destId="{6B04FC5B-DAFC-437A-BA5C-06B75E0E855D}" srcOrd="2" destOrd="0" presId="urn:microsoft.com/office/officeart/2018/2/layout/IconVerticalSolidList"/>
    <dgm:cxn modelId="{D0276783-EE38-4F61-B51A-F2D11066417E}" type="presParOf" srcId="{25E86B79-688E-47F4-BD62-2401A0F76E82}" destId="{C4764775-AC03-43CC-B8AB-FD98C0BA5C00}" srcOrd="3" destOrd="0" presId="urn:microsoft.com/office/officeart/2018/2/layout/IconVerticalSolidList"/>
    <dgm:cxn modelId="{B25E47AB-4B7A-4AA3-9F56-37E3F9F67B9D}" type="presParOf" srcId="{4306213A-4155-4CCD-BA68-04592D84CBB4}" destId="{5BC4C4CA-587A-41D4-A5E6-D91237D8C674}" srcOrd="5" destOrd="0" presId="urn:microsoft.com/office/officeart/2018/2/layout/IconVerticalSolidList"/>
    <dgm:cxn modelId="{F006B86D-C3DB-41D1-8374-EF9AADCCCC71}" type="presParOf" srcId="{4306213A-4155-4CCD-BA68-04592D84CBB4}" destId="{E07F01EF-AD95-4F50-93FF-82BC446AAB45}" srcOrd="6" destOrd="0" presId="urn:microsoft.com/office/officeart/2018/2/layout/IconVerticalSolidList"/>
    <dgm:cxn modelId="{060CEBE8-A89D-4AF6-A53F-2607315B1AD4}" type="presParOf" srcId="{E07F01EF-AD95-4F50-93FF-82BC446AAB45}" destId="{42128BC8-89CB-443A-A7F0-65038DEA0FE5}" srcOrd="0" destOrd="0" presId="urn:microsoft.com/office/officeart/2018/2/layout/IconVerticalSolidList"/>
    <dgm:cxn modelId="{1F26BE56-9371-45F2-BE73-A2CD24C59AFA}" type="presParOf" srcId="{E07F01EF-AD95-4F50-93FF-82BC446AAB45}" destId="{9DC70F70-FA3E-45D4-8020-DC70CB5746B3}" srcOrd="1" destOrd="0" presId="urn:microsoft.com/office/officeart/2018/2/layout/IconVerticalSolidList"/>
    <dgm:cxn modelId="{42D462A0-DA56-4AC6-AE8E-3818E63D8C03}" type="presParOf" srcId="{E07F01EF-AD95-4F50-93FF-82BC446AAB45}" destId="{86B1A790-74BB-4734-8BBA-E4F333A01259}" srcOrd="2" destOrd="0" presId="urn:microsoft.com/office/officeart/2018/2/layout/IconVerticalSolidList"/>
    <dgm:cxn modelId="{A9DAFD90-981D-44A7-B315-450874A55822}" type="presParOf" srcId="{E07F01EF-AD95-4F50-93FF-82BC446AAB45}" destId="{23CB2184-71ED-40F8-86DA-45334D80FEDA}" srcOrd="3" destOrd="0" presId="urn:microsoft.com/office/officeart/2018/2/layout/IconVerticalSolidList"/>
    <dgm:cxn modelId="{B022F0AA-743C-4EE5-84E9-DDD70BA67BA9}" type="presParOf" srcId="{4306213A-4155-4CCD-BA68-04592D84CBB4}" destId="{A5B36EE8-5078-45A1-BFB0-E88E097FE82C}" srcOrd="7" destOrd="0" presId="urn:microsoft.com/office/officeart/2018/2/layout/IconVerticalSolidList"/>
    <dgm:cxn modelId="{60ADF01D-9CAA-45F9-BB71-80A53776B260}" type="presParOf" srcId="{4306213A-4155-4CCD-BA68-04592D84CBB4}" destId="{F5EAF2B1-8119-4178-94EB-C6E89536EA53}" srcOrd="8" destOrd="0" presId="urn:microsoft.com/office/officeart/2018/2/layout/IconVerticalSolidList"/>
    <dgm:cxn modelId="{D1BBB7F5-ABAD-41A6-83CF-776E4A5DED37}" type="presParOf" srcId="{F5EAF2B1-8119-4178-94EB-C6E89536EA53}" destId="{8BD434BF-534D-4F47-AB03-EBF877433C96}" srcOrd="0" destOrd="0" presId="urn:microsoft.com/office/officeart/2018/2/layout/IconVerticalSolidList"/>
    <dgm:cxn modelId="{2967A8E1-C209-4BC4-AD44-C8B31C34A468}" type="presParOf" srcId="{F5EAF2B1-8119-4178-94EB-C6E89536EA53}" destId="{42082A18-3FA5-496B-8DF5-2547FC0B2871}" srcOrd="1" destOrd="0" presId="urn:microsoft.com/office/officeart/2018/2/layout/IconVerticalSolidList"/>
    <dgm:cxn modelId="{31A01D32-0483-4696-AC59-92175F5B203F}" type="presParOf" srcId="{F5EAF2B1-8119-4178-94EB-C6E89536EA53}" destId="{FC94E072-B802-4944-A69F-A9E5A8DD8E50}" srcOrd="2" destOrd="0" presId="urn:microsoft.com/office/officeart/2018/2/layout/IconVerticalSolidList"/>
    <dgm:cxn modelId="{8A6749D6-C517-4ECE-AFA4-87E68BE7AAFA}" type="presParOf" srcId="{F5EAF2B1-8119-4178-94EB-C6E89536EA53}" destId="{0BAFA0CC-AFDF-49FB-B79A-86D4E0C19FBA}" srcOrd="3" destOrd="0" presId="urn:microsoft.com/office/officeart/2018/2/layout/IconVerticalSolidList"/>
    <dgm:cxn modelId="{008CF054-C016-432D-B8F3-DF6B0708594F}" type="presParOf" srcId="{4306213A-4155-4CCD-BA68-04592D84CBB4}" destId="{F9E0AA02-F30D-449F-9C5E-B4F509CE9C55}" srcOrd="9" destOrd="0" presId="urn:microsoft.com/office/officeart/2018/2/layout/IconVerticalSolidList"/>
    <dgm:cxn modelId="{3C19CBA4-0C37-420E-A2A6-18AD80EDF7D3}" type="presParOf" srcId="{4306213A-4155-4CCD-BA68-04592D84CBB4}" destId="{1676DA0F-764E-40A3-9DEB-22D2C2DF5B6E}" srcOrd="10" destOrd="0" presId="urn:microsoft.com/office/officeart/2018/2/layout/IconVerticalSolidList"/>
    <dgm:cxn modelId="{76FA6DA4-822C-40B5-815D-4196589BA038}" type="presParOf" srcId="{1676DA0F-764E-40A3-9DEB-22D2C2DF5B6E}" destId="{C893D783-99F9-4DA9-A398-6F76196BB7BD}" srcOrd="0" destOrd="0" presId="urn:microsoft.com/office/officeart/2018/2/layout/IconVerticalSolidList"/>
    <dgm:cxn modelId="{B941BA93-8CFE-45B8-9F90-EF98E8F0924C}" type="presParOf" srcId="{1676DA0F-764E-40A3-9DEB-22D2C2DF5B6E}" destId="{914F07FF-B9D1-4FD9-A5E3-C8EEBAC65694}" srcOrd="1" destOrd="0" presId="urn:microsoft.com/office/officeart/2018/2/layout/IconVerticalSolidList"/>
    <dgm:cxn modelId="{07A4FE94-7ED1-43FD-9615-77C4CE3EECC0}" type="presParOf" srcId="{1676DA0F-764E-40A3-9DEB-22D2C2DF5B6E}" destId="{3C30D51A-FB8E-47D1-877A-E8A04AFAE0B6}" srcOrd="2" destOrd="0" presId="urn:microsoft.com/office/officeart/2018/2/layout/IconVerticalSolidList"/>
    <dgm:cxn modelId="{4292AC00-2A6D-49ED-B5DF-33C6DA4ABA25}" type="presParOf" srcId="{1676DA0F-764E-40A3-9DEB-22D2C2DF5B6E}" destId="{AC1F6413-AC8F-42A0-BCB4-3E4DCD3E7A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F99B5-A9E5-4115-9E23-0F32550C848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44F5EB-5CDB-4980-811F-D159AABB6508}">
      <dgm:prSet/>
      <dgm:spPr/>
      <dgm:t>
        <a:bodyPr/>
        <a:lstStyle/>
        <a:p>
          <a:r>
            <a:rPr lang="en-US"/>
            <a:t>Lack of Authenticity</a:t>
          </a:r>
        </a:p>
      </dgm:t>
    </dgm:pt>
    <dgm:pt modelId="{BCD9D92A-D321-4554-AF24-50A8A5441D0B}" type="parTrans" cxnId="{83D355BE-85C3-4980-98BA-2E839B4B2F49}">
      <dgm:prSet/>
      <dgm:spPr/>
      <dgm:t>
        <a:bodyPr/>
        <a:lstStyle/>
        <a:p>
          <a:endParaRPr lang="en-US"/>
        </a:p>
      </dgm:t>
    </dgm:pt>
    <dgm:pt modelId="{C83DE096-B708-4A86-9150-217FACD2DA76}" type="sibTrans" cxnId="{83D355BE-85C3-4980-98BA-2E839B4B2F49}">
      <dgm:prSet/>
      <dgm:spPr/>
      <dgm:t>
        <a:bodyPr/>
        <a:lstStyle/>
        <a:p>
          <a:endParaRPr lang="en-US"/>
        </a:p>
      </dgm:t>
    </dgm:pt>
    <dgm:pt modelId="{3D40DF83-8FDC-4DDE-B341-748FD46EB6B3}">
      <dgm:prSet/>
      <dgm:spPr/>
      <dgm:t>
        <a:bodyPr/>
        <a:lstStyle/>
        <a:p>
          <a:r>
            <a:rPr lang="en-US"/>
            <a:t>Undefined Goals</a:t>
          </a:r>
        </a:p>
      </dgm:t>
    </dgm:pt>
    <dgm:pt modelId="{648153B2-0667-4B3E-A29F-C3095C82D6B4}" type="parTrans" cxnId="{3A8D6C63-EF33-4A7A-82A2-829FD55EB6CA}">
      <dgm:prSet/>
      <dgm:spPr/>
      <dgm:t>
        <a:bodyPr/>
        <a:lstStyle/>
        <a:p>
          <a:endParaRPr lang="en-US"/>
        </a:p>
      </dgm:t>
    </dgm:pt>
    <dgm:pt modelId="{87560908-85F2-4A14-ACF4-BA4C9F3464FC}" type="sibTrans" cxnId="{3A8D6C63-EF33-4A7A-82A2-829FD55EB6CA}">
      <dgm:prSet/>
      <dgm:spPr/>
      <dgm:t>
        <a:bodyPr/>
        <a:lstStyle/>
        <a:p>
          <a:endParaRPr lang="en-US"/>
        </a:p>
      </dgm:t>
    </dgm:pt>
    <dgm:pt modelId="{B3467280-348D-40CF-AB0F-627190DB646B}">
      <dgm:prSet/>
      <dgm:spPr/>
      <dgm:t>
        <a:bodyPr/>
        <a:lstStyle/>
        <a:p>
          <a:r>
            <a:rPr lang="en-US"/>
            <a:t>Inconsistency Across Platforms</a:t>
          </a:r>
        </a:p>
      </dgm:t>
    </dgm:pt>
    <dgm:pt modelId="{0A9BC6EE-7050-404B-B0D4-A06FD4FEE3E7}" type="parTrans" cxnId="{05D5277A-0E38-44E0-88DB-DDB551201E7B}">
      <dgm:prSet/>
      <dgm:spPr/>
      <dgm:t>
        <a:bodyPr/>
        <a:lstStyle/>
        <a:p>
          <a:endParaRPr lang="en-US"/>
        </a:p>
      </dgm:t>
    </dgm:pt>
    <dgm:pt modelId="{DC72AA23-F4AC-4BD3-9CEE-BAF6732B92E2}" type="sibTrans" cxnId="{05D5277A-0E38-44E0-88DB-DDB551201E7B}">
      <dgm:prSet/>
      <dgm:spPr/>
      <dgm:t>
        <a:bodyPr/>
        <a:lstStyle/>
        <a:p>
          <a:endParaRPr lang="en-US"/>
        </a:p>
      </dgm:t>
    </dgm:pt>
    <dgm:pt modelId="{8306A655-7FFA-44D0-BB68-0305328B9369}">
      <dgm:prSet/>
      <dgm:spPr/>
      <dgm:t>
        <a:bodyPr/>
        <a:lstStyle/>
        <a:p>
          <a:r>
            <a:rPr lang="en-US"/>
            <a:t>Neglecting Your Audience</a:t>
          </a:r>
        </a:p>
      </dgm:t>
    </dgm:pt>
    <dgm:pt modelId="{338B8584-1017-43EB-AB77-87607D703382}" type="parTrans" cxnId="{B0651DD0-46A0-4AAD-8F0B-6D288C852110}">
      <dgm:prSet/>
      <dgm:spPr/>
      <dgm:t>
        <a:bodyPr/>
        <a:lstStyle/>
        <a:p>
          <a:endParaRPr lang="en-US"/>
        </a:p>
      </dgm:t>
    </dgm:pt>
    <dgm:pt modelId="{C234D8FD-5B81-458B-A1FC-5035B602B7F4}" type="sibTrans" cxnId="{B0651DD0-46A0-4AAD-8F0B-6D288C852110}">
      <dgm:prSet/>
      <dgm:spPr/>
      <dgm:t>
        <a:bodyPr/>
        <a:lstStyle/>
        <a:p>
          <a:endParaRPr lang="en-US"/>
        </a:p>
      </dgm:t>
    </dgm:pt>
    <dgm:pt modelId="{1020C545-C01B-4D19-9CA2-BD1009FE6DE5}">
      <dgm:prSet/>
      <dgm:spPr/>
      <dgm:t>
        <a:bodyPr/>
        <a:lstStyle/>
        <a:p>
          <a:r>
            <a:rPr lang="en-US"/>
            <a:t>Trying to Please Everyone</a:t>
          </a:r>
        </a:p>
      </dgm:t>
    </dgm:pt>
    <dgm:pt modelId="{F650F964-002B-454C-9A26-296EC3B7B590}" type="parTrans" cxnId="{709427DB-CC45-41F6-80C4-88CC44BA6324}">
      <dgm:prSet/>
      <dgm:spPr/>
      <dgm:t>
        <a:bodyPr/>
        <a:lstStyle/>
        <a:p>
          <a:endParaRPr lang="en-US"/>
        </a:p>
      </dgm:t>
    </dgm:pt>
    <dgm:pt modelId="{3B69B2E5-BF3A-4C5F-8009-D00A5952C7B6}" type="sibTrans" cxnId="{709427DB-CC45-41F6-80C4-88CC44BA6324}">
      <dgm:prSet/>
      <dgm:spPr/>
      <dgm:t>
        <a:bodyPr/>
        <a:lstStyle/>
        <a:p>
          <a:endParaRPr lang="en-US"/>
        </a:p>
      </dgm:t>
    </dgm:pt>
    <dgm:pt modelId="{B9C1AB19-4D38-4876-B3EC-D24ECF808EDE}">
      <dgm:prSet/>
      <dgm:spPr/>
      <dgm:t>
        <a:bodyPr/>
        <a:lstStyle/>
        <a:p>
          <a:r>
            <a:rPr lang="en-US"/>
            <a:t>Impatience</a:t>
          </a:r>
        </a:p>
      </dgm:t>
    </dgm:pt>
    <dgm:pt modelId="{3FAFFECC-836E-4DB8-B12A-D44B14727012}" type="parTrans" cxnId="{A14F1A38-0E53-41D5-B875-53D349CACBED}">
      <dgm:prSet/>
      <dgm:spPr/>
      <dgm:t>
        <a:bodyPr/>
        <a:lstStyle/>
        <a:p>
          <a:endParaRPr lang="en-US"/>
        </a:p>
      </dgm:t>
    </dgm:pt>
    <dgm:pt modelId="{3F7D447F-4F17-4D49-91AB-FDE1A95EF6F2}" type="sibTrans" cxnId="{A14F1A38-0E53-41D5-B875-53D349CACBED}">
      <dgm:prSet/>
      <dgm:spPr/>
      <dgm:t>
        <a:bodyPr/>
        <a:lstStyle/>
        <a:p>
          <a:endParaRPr lang="en-US"/>
        </a:p>
      </dgm:t>
    </dgm:pt>
    <dgm:pt modelId="{F431CAFE-638D-4ABA-A5DA-8A05CD4CB571}" type="pres">
      <dgm:prSet presAssocID="{399F99B5-A9E5-4115-9E23-0F32550C8486}" presName="linear" presStyleCnt="0">
        <dgm:presLayoutVars>
          <dgm:animLvl val="lvl"/>
          <dgm:resizeHandles val="exact"/>
        </dgm:presLayoutVars>
      </dgm:prSet>
      <dgm:spPr/>
    </dgm:pt>
    <dgm:pt modelId="{DDAD779D-8A82-4455-ADE1-176433A544A4}" type="pres">
      <dgm:prSet presAssocID="{1D44F5EB-5CDB-4980-811F-D159AABB650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C9EDE8C-E57F-47A9-B8AF-394A41587613}" type="pres">
      <dgm:prSet presAssocID="{C83DE096-B708-4A86-9150-217FACD2DA76}" presName="spacer" presStyleCnt="0"/>
      <dgm:spPr/>
    </dgm:pt>
    <dgm:pt modelId="{00C2AB1C-1E2D-4EDB-950F-708A84967305}" type="pres">
      <dgm:prSet presAssocID="{3D40DF83-8FDC-4DDE-B341-748FD46EB6B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5AF5A91-D3D9-433B-843A-403A560C9937}" type="pres">
      <dgm:prSet presAssocID="{87560908-85F2-4A14-ACF4-BA4C9F3464FC}" presName="spacer" presStyleCnt="0"/>
      <dgm:spPr/>
    </dgm:pt>
    <dgm:pt modelId="{2AF4D8B6-98AC-49AE-A7DD-09F823A29BCF}" type="pres">
      <dgm:prSet presAssocID="{B3467280-348D-40CF-AB0F-627190DB646B}" presName="parentText" presStyleLbl="node1" presStyleIdx="2" presStyleCnt="6" custLinFactNeighborY="-29398">
        <dgm:presLayoutVars>
          <dgm:chMax val="0"/>
          <dgm:bulletEnabled val="1"/>
        </dgm:presLayoutVars>
      </dgm:prSet>
      <dgm:spPr/>
    </dgm:pt>
    <dgm:pt modelId="{033867CC-9F87-41BA-836E-4D6BB9372823}" type="pres">
      <dgm:prSet presAssocID="{DC72AA23-F4AC-4BD3-9CEE-BAF6732B92E2}" presName="spacer" presStyleCnt="0"/>
      <dgm:spPr/>
    </dgm:pt>
    <dgm:pt modelId="{5B931580-5E9F-46CD-8654-BE932EA27BE2}" type="pres">
      <dgm:prSet presAssocID="{8306A655-7FFA-44D0-BB68-0305328B936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E22CFF3-0D6F-4C3C-9550-7073C625A478}" type="pres">
      <dgm:prSet presAssocID="{C234D8FD-5B81-458B-A1FC-5035B602B7F4}" presName="spacer" presStyleCnt="0"/>
      <dgm:spPr/>
    </dgm:pt>
    <dgm:pt modelId="{2B714C48-5A21-4E45-8D8D-1F9D9A86C2DE}" type="pres">
      <dgm:prSet presAssocID="{1020C545-C01B-4D19-9CA2-BD1009FE6DE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6830950-413D-42DA-A6C3-8BC151BF9A2E}" type="pres">
      <dgm:prSet presAssocID="{3B69B2E5-BF3A-4C5F-8009-D00A5952C7B6}" presName="spacer" presStyleCnt="0"/>
      <dgm:spPr/>
    </dgm:pt>
    <dgm:pt modelId="{C5943BF7-AB2B-43FB-96A0-1895B12C1B7F}" type="pres">
      <dgm:prSet presAssocID="{B9C1AB19-4D38-4876-B3EC-D24ECF808ED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4F1A38-0E53-41D5-B875-53D349CACBED}" srcId="{399F99B5-A9E5-4115-9E23-0F32550C8486}" destId="{B9C1AB19-4D38-4876-B3EC-D24ECF808EDE}" srcOrd="5" destOrd="0" parTransId="{3FAFFECC-836E-4DB8-B12A-D44B14727012}" sibTransId="{3F7D447F-4F17-4D49-91AB-FDE1A95EF6F2}"/>
    <dgm:cxn modelId="{5881EC5F-2E00-4374-A1C0-FAB77A16B118}" type="presOf" srcId="{1020C545-C01B-4D19-9CA2-BD1009FE6DE5}" destId="{2B714C48-5A21-4E45-8D8D-1F9D9A86C2DE}" srcOrd="0" destOrd="0" presId="urn:microsoft.com/office/officeart/2005/8/layout/vList2"/>
    <dgm:cxn modelId="{3A8D6C63-EF33-4A7A-82A2-829FD55EB6CA}" srcId="{399F99B5-A9E5-4115-9E23-0F32550C8486}" destId="{3D40DF83-8FDC-4DDE-B341-748FD46EB6B3}" srcOrd="1" destOrd="0" parTransId="{648153B2-0667-4B3E-A29F-C3095C82D6B4}" sibTransId="{87560908-85F2-4A14-ACF4-BA4C9F3464FC}"/>
    <dgm:cxn modelId="{5411496A-A0E9-4FBB-A4DE-1DEE3174F291}" type="presOf" srcId="{399F99B5-A9E5-4115-9E23-0F32550C8486}" destId="{F431CAFE-638D-4ABA-A5DA-8A05CD4CB571}" srcOrd="0" destOrd="0" presId="urn:microsoft.com/office/officeart/2005/8/layout/vList2"/>
    <dgm:cxn modelId="{DC02F94C-3582-4FBA-815D-275152098694}" type="presOf" srcId="{8306A655-7FFA-44D0-BB68-0305328B9369}" destId="{5B931580-5E9F-46CD-8654-BE932EA27BE2}" srcOrd="0" destOrd="0" presId="urn:microsoft.com/office/officeart/2005/8/layout/vList2"/>
    <dgm:cxn modelId="{945B7754-9B17-4D01-B1C3-C2F2ED606DD1}" type="presOf" srcId="{3D40DF83-8FDC-4DDE-B341-748FD46EB6B3}" destId="{00C2AB1C-1E2D-4EDB-950F-708A84967305}" srcOrd="0" destOrd="0" presId="urn:microsoft.com/office/officeart/2005/8/layout/vList2"/>
    <dgm:cxn modelId="{05D5277A-0E38-44E0-88DB-DDB551201E7B}" srcId="{399F99B5-A9E5-4115-9E23-0F32550C8486}" destId="{B3467280-348D-40CF-AB0F-627190DB646B}" srcOrd="2" destOrd="0" parTransId="{0A9BC6EE-7050-404B-B0D4-A06FD4FEE3E7}" sibTransId="{DC72AA23-F4AC-4BD3-9CEE-BAF6732B92E2}"/>
    <dgm:cxn modelId="{DEE15C99-6F93-4550-A6C5-5E25CE40924D}" type="presOf" srcId="{B9C1AB19-4D38-4876-B3EC-D24ECF808EDE}" destId="{C5943BF7-AB2B-43FB-96A0-1895B12C1B7F}" srcOrd="0" destOrd="0" presId="urn:microsoft.com/office/officeart/2005/8/layout/vList2"/>
    <dgm:cxn modelId="{364BDCAB-FC70-4B28-87EA-B8B3CA4A5BC1}" type="presOf" srcId="{1D44F5EB-5CDB-4980-811F-D159AABB6508}" destId="{DDAD779D-8A82-4455-ADE1-176433A544A4}" srcOrd="0" destOrd="0" presId="urn:microsoft.com/office/officeart/2005/8/layout/vList2"/>
    <dgm:cxn modelId="{83D355BE-85C3-4980-98BA-2E839B4B2F49}" srcId="{399F99B5-A9E5-4115-9E23-0F32550C8486}" destId="{1D44F5EB-5CDB-4980-811F-D159AABB6508}" srcOrd="0" destOrd="0" parTransId="{BCD9D92A-D321-4554-AF24-50A8A5441D0B}" sibTransId="{C83DE096-B708-4A86-9150-217FACD2DA76}"/>
    <dgm:cxn modelId="{B0651DD0-46A0-4AAD-8F0B-6D288C852110}" srcId="{399F99B5-A9E5-4115-9E23-0F32550C8486}" destId="{8306A655-7FFA-44D0-BB68-0305328B9369}" srcOrd="3" destOrd="0" parTransId="{338B8584-1017-43EB-AB77-87607D703382}" sibTransId="{C234D8FD-5B81-458B-A1FC-5035B602B7F4}"/>
    <dgm:cxn modelId="{709427DB-CC45-41F6-80C4-88CC44BA6324}" srcId="{399F99B5-A9E5-4115-9E23-0F32550C8486}" destId="{1020C545-C01B-4D19-9CA2-BD1009FE6DE5}" srcOrd="4" destOrd="0" parTransId="{F650F964-002B-454C-9A26-296EC3B7B590}" sibTransId="{3B69B2E5-BF3A-4C5F-8009-D00A5952C7B6}"/>
    <dgm:cxn modelId="{E9073DE7-4662-48F4-9872-C0C6AA55CD94}" type="presOf" srcId="{B3467280-348D-40CF-AB0F-627190DB646B}" destId="{2AF4D8B6-98AC-49AE-A7DD-09F823A29BCF}" srcOrd="0" destOrd="0" presId="urn:microsoft.com/office/officeart/2005/8/layout/vList2"/>
    <dgm:cxn modelId="{C86E4A37-7341-4076-82E3-2F5B1AC7BB3C}" type="presParOf" srcId="{F431CAFE-638D-4ABA-A5DA-8A05CD4CB571}" destId="{DDAD779D-8A82-4455-ADE1-176433A544A4}" srcOrd="0" destOrd="0" presId="urn:microsoft.com/office/officeart/2005/8/layout/vList2"/>
    <dgm:cxn modelId="{7DC9603F-7131-4A3E-8377-5A9D003A2FD9}" type="presParOf" srcId="{F431CAFE-638D-4ABA-A5DA-8A05CD4CB571}" destId="{8C9EDE8C-E57F-47A9-B8AF-394A41587613}" srcOrd="1" destOrd="0" presId="urn:microsoft.com/office/officeart/2005/8/layout/vList2"/>
    <dgm:cxn modelId="{7F7D453D-D05F-4152-A010-07DD5A319E9D}" type="presParOf" srcId="{F431CAFE-638D-4ABA-A5DA-8A05CD4CB571}" destId="{00C2AB1C-1E2D-4EDB-950F-708A84967305}" srcOrd="2" destOrd="0" presId="urn:microsoft.com/office/officeart/2005/8/layout/vList2"/>
    <dgm:cxn modelId="{34F5FAD6-86B7-4BD5-9C5E-9A35D6AD21B2}" type="presParOf" srcId="{F431CAFE-638D-4ABA-A5DA-8A05CD4CB571}" destId="{55AF5A91-D3D9-433B-843A-403A560C9937}" srcOrd="3" destOrd="0" presId="urn:microsoft.com/office/officeart/2005/8/layout/vList2"/>
    <dgm:cxn modelId="{08797E95-2264-4AFD-9F7F-93DAA3EE72E5}" type="presParOf" srcId="{F431CAFE-638D-4ABA-A5DA-8A05CD4CB571}" destId="{2AF4D8B6-98AC-49AE-A7DD-09F823A29BCF}" srcOrd="4" destOrd="0" presId="urn:microsoft.com/office/officeart/2005/8/layout/vList2"/>
    <dgm:cxn modelId="{5AD63B67-3732-48FB-9A40-5749125F29AD}" type="presParOf" srcId="{F431CAFE-638D-4ABA-A5DA-8A05CD4CB571}" destId="{033867CC-9F87-41BA-836E-4D6BB9372823}" srcOrd="5" destOrd="0" presId="urn:microsoft.com/office/officeart/2005/8/layout/vList2"/>
    <dgm:cxn modelId="{1D984097-D107-4FA4-B01D-8F1E71FF225A}" type="presParOf" srcId="{F431CAFE-638D-4ABA-A5DA-8A05CD4CB571}" destId="{5B931580-5E9F-46CD-8654-BE932EA27BE2}" srcOrd="6" destOrd="0" presId="urn:microsoft.com/office/officeart/2005/8/layout/vList2"/>
    <dgm:cxn modelId="{F205CD00-2A32-4A08-967D-39BF83D065A5}" type="presParOf" srcId="{F431CAFE-638D-4ABA-A5DA-8A05CD4CB571}" destId="{BE22CFF3-0D6F-4C3C-9550-7073C625A478}" srcOrd="7" destOrd="0" presId="urn:microsoft.com/office/officeart/2005/8/layout/vList2"/>
    <dgm:cxn modelId="{3A4FB2EA-5202-40F7-8EF3-E674AB8FF2FC}" type="presParOf" srcId="{F431CAFE-638D-4ABA-A5DA-8A05CD4CB571}" destId="{2B714C48-5A21-4E45-8D8D-1F9D9A86C2DE}" srcOrd="8" destOrd="0" presId="urn:microsoft.com/office/officeart/2005/8/layout/vList2"/>
    <dgm:cxn modelId="{48A50367-8460-4A64-AE47-BD3A4FB0372A}" type="presParOf" srcId="{F431CAFE-638D-4ABA-A5DA-8A05CD4CB571}" destId="{26830950-413D-42DA-A6C3-8BC151BF9A2E}" srcOrd="9" destOrd="0" presId="urn:microsoft.com/office/officeart/2005/8/layout/vList2"/>
    <dgm:cxn modelId="{E71E9CC8-9A73-4C06-919F-F06108C7B198}" type="presParOf" srcId="{F431CAFE-638D-4ABA-A5DA-8A05CD4CB571}" destId="{C5943BF7-AB2B-43FB-96A0-1895B12C1B7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01A7A-39C5-4422-B3A2-F293430798FE}">
      <dsp:nvSpPr>
        <dsp:cNvPr id="0" name=""/>
        <dsp:cNvSpPr/>
      </dsp:nvSpPr>
      <dsp:spPr>
        <a:xfrm>
          <a:off x="0" y="1331"/>
          <a:ext cx="10087699" cy="5671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8C44F-245F-4629-96A3-B517174CF60B}">
      <dsp:nvSpPr>
        <dsp:cNvPr id="0" name=""/>
        <dsp:cNvSpPr/>
      </dsp:nvSpPr>
      <dsp:spPr>
        <a:xfrm>
          <a:off x="171575" y="128949"/>
          <a:ext cx="311955" cy="311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A8738-0851-4280-BEE4-377EB383716B}">
      <dsp:nvSpPr>
        <dsp:cNvPr id="0" name=""/>
        <dsp:cNvSpPr/>
      </dsp:nvSpPr>
      <dsp:spPr>
        <a:xfrm>
          <a:off x="655106" y="1331"/>
          <a:ext cx="9432592" cy="56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28" tIns="60028" rIns="60028" bIns="60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Define Your Professional Identity</a:t>
          </a:r>
        </a:p>
      </dsp:txBody>
      <dsp:txXfrm>
        <a:off x="655106" y="1331"/>
        <a:ext cx="9432592" cy="567191"/>
      </dsp:txXfrm>
    </dsp:sp>
    <dsp:sp modelId="{6D2AEFF9-258E-46C9-A2C0-51A340977A8B}">
      <dsp:nvSpPr>
        <dsp:cNvPr id="0" name=""/>
        <dsp:cNvSpPr/>
      </dsp:nvSpPr>
      <dsp:spPr>
        <a:xfrm>
          <a:off x="0" y="710320"/>
          <a:ext cx="10087699" cy="5671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FD1F8-EB0B-4D14-AF87-EA7DD184BFE6}">
      <dsp:nvSpPr>
        <dsp:cNvPr id="0" name=""/>
        <dsp:cNvSpPr/>
      </dsp:nvSpPr>
      <dsp:spPr>
        <a:xfrm>
          <a:off x="171575" y="837938"/>
          <a:ext cx="311955" cy="311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B7C91-34F8-4683-B548-9B6F0DAAFA50}">
      <dsp:nvSpPr>
        <dsp:cNvPr id="0" name=""/>
        <dsp:cNvSpPr/>
      </dsp:nvSpPr>
      <dsp:spPr>
        <a:xfrm>
          <a:off x="655106" y="710320"/>
          <a:ext cx="9432592" cy="56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28" tIns="60028" rIns="60028" bIns="60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Incorporate Relevant Experience</a:t>
          </a:r>
        </a:p>
      </dsp:txBody>
      <dsp:txXfrm>
        <a:off x="655106" y="710320"/>
        <a:ext cx="9432592" cy="567191"/>
      </dsp:txXfrm>
    </dsp:sp>
    <dsp:sp modelId="{E657B41A-3321-4745-A264-15AFF815BF30}">
      <dsp:nvSpPr>
        <dsp:cNvPr id="0" name=""/>
        <dsp:cNvSpPr/>
      </dsp:nvSpPr>
      <dsp:spPr>
        <a:xfrm>
          <a:off x="0" y="1419309"/>
          <a:ext cx="10087699" cy="5671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6F8E9-BDF8-4EDD-8F6F-2E4A9D37F0CC}">
      <dsp:nvSpPr>
        <dsp:cNvPr id="0" name=""/>
        <dsp:cNvSpPr/>
      </dsp:nvSpPr>
      <dsp:spPr>
        <a:xfrm>
          <a:off x="171575" y="1546927"/>
          <a:ext cx="311955" cy="311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64775-AC03-43CC-B8AB-FD98C0BA5C00}">
      <dsp:nvSpPr>
        <dsp:cNvPr id="0" name=""/>
        <dsp:cNvSpPr/>
      </dsp:nvSpPr>
      <dsp:spPr>
        <a:xfrm>
          <a:off x="655106" y="1419309"/>
          <a:ext cx="9432592" cy="56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28" tIns="60028" rIns="60028" bIns="60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 Your Target Audience</a:t>
          </a:r>
        </a:p>
      </dsp:txBody>
      <dsp:txXfrm>
        <a:off x="655106" y="1419309"/>
        <a:ext cx="9432592" cy="567191"/>
      </dsp:txXfrm>
    </dsp:sp>
    <dsp:sp modelId="{42128BC8-89CB-443A-A7F0-65038DEA0FE5}">
      <dsp:nvSpPr>
        <dsp:cNvPr id="0" name=""/>
        <dsp:cNvSpPr/>
      </dsp:nvSpPr>
      <dsp:spPr>
        <a:xfrm>
          <a:off x="0" y="2128298"/>
          <a:ext cx="10087699" cy="5671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70F70-FA3E-45D4-8020-DC70CB5746B3}">
      <dsp:nvSpPr>
        <dsp:cNvPr id="0" name=""/>
        <dsp:cNvSpPr/>
      </dsp:nvSpPr>
      <dsp:spPr>
        <a:xfrm>
          <a:off x="171575" y="2255916"/>
          <a:ext cx="311955" cy="3119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B2184-71ED-40F8-86DA-45334D80FEDA}">
      <dsp:nvSpPr>
        <dsp:cNvPr id="0" name=""/>
        <dsp:cNvSpPr/>
      </dsp:nvSpPr>
      <dsp:spPr>
        <a:xfrm>
          <a:off x="655106" y="2128298"/>
          <a:ext cx="9432592" cy="56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28" tIns="60028" rIns="60028" bIns="60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Your Elevator Pitch</a:t>
          </a:r>
        </a:p>
      </dsp:txBody>
      <dsp:txXfrm>
        <a:off x="655106" y="2128298"/>
        <a:ext cx="9432592" cy="567191"/>
      </dsp:txXfrm>
    </dsp:sp>
    <dsp:sp modelId="{8BD434BF-534D-4F47-AB03-EBF877433C96}">
      <dsp:nvSpPr>
        <dsp:cNvPr id="0" name=""/>
        <dsp:cNvSpPr/>
      </dsp:nvSpPr>
      <dsp:spPr>
        <a:xfrm>
          <a:off x="0" y="2837288"/>
          <a:ext cx="10087699" cy="5671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82A18-3FA5-496B-8DF5-2547FC0B2871}">
      <dsp:nvSpPr>
        <dsp:cNvPr id="0" name=""/>
        <dsp:cNvSpPr/>
      </dsp:nvSpPr>
      <dsp:spPr>
        <a:xfrm>
          <a:off x="171575" y="2964906"/>
          <a:ext cx="311955" cy="3119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FA0CC-AFDF-49FB-B79A-86D4E0C19FBA}">
      <dsp:nvSpPr>
        <dsp:cNvPr id="0" name=""/>
        <dsp:cNvSpPr/>
      </dsp:nvSpPr>
      <dsp:spPr>
        <a:xfrm>
          <a:off x="655106" y="2837288"/>
          <a:ext cx="9432592" cy="56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28" tIns="60028" rIns="60028" bIns="60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 Your Online Presence</a:t>
          </a:r>
        </a:p>
      </dsp:txBody>
      <dsp:txXfrm>
        <a:off x="655106" y="2837288"/>
        <a:ext cx="9432592" cy="567191"/>
      </dsp:txXfrm>
    </dsp:sp>
    <dsp:sp modelId="{C893D783-99F9-4DA9-A398-6F76196BB7BD}">
      <dsp:nvSpPr>
        <dsp:cNvPr id="0" name=""/>
        <dsp:cNvSpPr/>
      </dsp:nvSpPr>
      <dsp:spPr>
        <a:xfrm>
          <a:off x="0" y="3546277"/>
          <a:ext cx="10087699" cy="5671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F07FF-B9D1-4FD9-A5E3-C8EEBAC65694}">
      <dsp:nvSpPr>
        <dsp:cNvPr id="0" name=""/>
        <dsp:cNvSpPr/>
      </dsp:nvSpPr>
      <dsp:spPr>
        <a:xfrm>
          <a:off x="171575" y="3673895"/>
          <a:ext cx="311955" cy="3119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F6413-AC8F-42A0-BCB4-3E4DCD3E7A6B}">
      <dsp:nvSpPr>
        <dsp:cNvPr id="0" name=""/>
        <dsp:cNvSpPr/>
      </dsp:nvSpPr>
      <dsp:spPr>
        <a:xfrm>
          <a:off x="655106" y="3546277"/>
          <a:ext cx="9432592" cy="56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28" tIns="60028" rIns="60028" bIns="60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 Your Brand</a:t>
          </a:r>
        </a:p>
      </dsp:txBody>
      <dsp:txXfrm>
        <a:off x="655106" y="3546277"/>
        <a:ext cx="9432592" cy="567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D779D-8A82-4455-ADE1-176433A544A4}">
      <dsp:nvSpPr>
        <dsp:cNvPr id="0" name=""/>
        <dsp:cNvSpPr/>
      </dsp:nvSpPr>
      <dsp:spPr>
        <a:xfrm>
          <a:off x="0" y="69840"/>
          <a:ext cx="749808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Lack of Authenticity</a:t>
          </a:r>
        </a:p>
      </dsp:txBody>
      <dsp:txXfrm>
        <a:off x="28786" y="98626"/>
        <a:ext cx="7440508" cy="532107"/>
      </dsp:txXfrm>
    </dsp:sp>
    <dsp:sp modelId="{00C2AB1C-1E2D-4EDB-950F-708A84967305}">
      <dsp:nvSpPr>
        <dsp:cNvPr id="0" name=""/>
        <dsp:cNvSpPr/>
      </dsp:nvSpPr>
      <dsp:spPr>
        <a:xfrm>
          <a:off x="0" y="728640"/>
          <a:ext cx="749808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Undefined Goals</a:t>
          </a:r>
        </a:p>
      </dsp:txBody>
      <dsp:txXfrm>
        <a:off x="28786" y="757426"/>
        <a:ext cx="7440508" cy="532107"/>
      </dsp:txXfrm>
    </dsp:sp>
    <dsp:sp modelId="{2AF4D8B6-98AC-49AE-A7DD-09F823A29BCF}">
      <dsp:nvSpPr>
        <dsp:cNvPr id="0" name=""/>
        <dsp:cNvSpPr/>
      </dsp:nvSpPr>
      <dsp:spPr>
        <a:xfrm>
          <a:off x="0" y="1367120"/>
          <a:ext cx="749808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Inconsistency Across Platforms</a:t>
          </a:r>
        </a:p>
      </dsp:txBody>
      <dsp:txXfrm>
        <a:off x="28786" y="1395906"/>
        <a:ext cx="7440508" cy="532107"/>
      </dsp:txXfrm>
    </dsp:sp>
    <dsp:sp modelId="{5B931580-5E9F-46CD-8654-BE932EA27BE2}">
      <dsp:nvSpPr>
        <dsp:cNvPr id="0" name=""/>
        <dsp:cNvSpPr/>
      </dsp:nvSpPr>
      <dsp:spPr>
        <a:xfrm>
          <a:off x="0" y="2046240"/>
          <a:ext cx="749808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Neglecting Your Audience</a:t>
          </a:r>
        </a:p>
      </dsp:txBody>
      <dsp:txXfrm>
        <a:off x="28786" y="2075026"/>
        <a:ext cx="7440508" cy="532107"/>
      </dsp:txXfrm>
    </dsp:sp>
    <dsp:sp modelId="{2B714C48-5A21-4E45-8D8D-1F9D9A86C2DE}">
      <dsp:nvSpPr>
        <dsp:cNvPr id="0" name=""/>
        <dsp:cNvSpPr/>
      </dsp:nvSpPr>
      <dsp:spPr>
        <a:xfrm>
          <a:off x="0" y="2705040"/>
          <a:ext cx="749808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Trying to Please Everyone</a:t>
          </a:r>
        </a:p>
      </dsp:txBody>
      <dsp:txXfrm>
        <a:off x="28786" y="2733826"/>
        <a:ext cx="7440508" cy="532107"/>
      </dsp:txXfrm>
    </dsp:sp>
    <dsp:sp modelId="{C5943BF7-AB2B-43FB-96A0-1895B12C1B7F}">
      <dsp:nvSpPr>
        <dsp:cNvPr id="0" name=""/>
        <dsp:cNvSpPr/>
      </dsp:nvSpPr>
      <dsp:spPr>
        <a:xfrm>
          <a:off x="0" y="3363840"/>
          <a:ext cx="7498080" cy="58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Impatience</a:t>
          </a:r>
        </a:p>
      </dsp:txBody>
      <dsp:txXfrm>
        <a:off x="28786" y="3392626"/>
        <a:ext cx="7440508" cy="53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/>
          <a:lstStyle/>
          <a:p>
            <a:r>
              <a:rPr lang="en-US" sz="4000" dirty="0"/>
              <a:t>building &amp; marketing your personal brand</a:t>
            </a:r>
          </a:p>
        </p:txBody>
      </p:sp>
      <p:pic>
        <p:nvPicPr>
          <p:cNvPr id="7" name="Picture Placeholder 8" descr="Mountains at sunset">
            <a:extLst>
              <a:ext uri="{FF2B5EF4-FFF2-40B4-BE49-F238E27FC236}">
                <a16:creationId xmlns:a16="http://schemas.microsoft.com/office/drawing/2014/main" id="{DABEABE1-2983-8759-E3F7-CCC6330C6B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3" r="23"/>
          <a:stretch/>
        </p:blipFill>
        <p:spPr>
          <a:xfrm>
            <a:off x="8197587" y="411831"/>
            <a:ext cx="3521337" cy="3521344"/>
          </a:xfrm>
        </p:spPr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98432-2D58-D940-A0AE-7748E2A48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97666E-D17A-4E1A-6539-28B63D68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0"/>
            <a:ext cx="11023600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Steps to create your personal brand</a:t>
            </a:r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F825421F-ECC3-542E-A872-2575A5825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893832"/>
              </p:ext>
            </p:extLst>
          </p:nvPr>
        </p:nvGraphicFramePr>
        <p:xfrm>
          <a:off x="1280160" y="2103119"/>
          <a:ext cx="10087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86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07F0-2707-90F8-046B-1298F90F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Univers" panose="020B0503020202020204" pitchFamily="34" charset="0"/>
              </a:rPr>
              <a:t>Define Your Professional Identity</a:t>
            </a:r>
            <a:br>
              <a:rPr lang="en-US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95E9-7EE6-08D1-1BF2-6DA6D270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Self-Reflection: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 what motivates you, your core values, and unique skills. Consider how these elements shape your professional behavior and personality.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like to do?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you passionate about?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If you're a data analyst interested in the environment, talk about how you analyze data on climate change and how it helps you make informed decisions."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07F0-2707-90F8-046B-1298F90F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Univers" panose="020B0503020202020204" pitchFamily="34" charset="0"/>
              </a:rPr>
              <a:t>Incorporate relevant Experience</a:t>
            </a:r>
            <a:br>
              <a:rPr lang="en-US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95E9-7EE6-08D1-1BF2-6DA6D270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Narrative Development: 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 longer narrative that weaves together your experiences related to your brand. 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your skills and experiences align with your professional goals</a:t>
            </a:r>
            <a:r>
              <a:rPr lang="en-US" sz="2400" b="0" i="0" dirty="0">
                <a:effectLst/>
                <a:latin typeface="__fkGroteskNeue_598ab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92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07F0-2707-90F8-046B-1298F90F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var(--font-fk-grotesk)"/>
              </a:rPr>
              <a:t>Identify Your Target Audience</a:t>
            </a:r>
            <a:br>
              <a:rPr lang="en-US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95E9-7EE6-08D1-1BF2-6DA6D270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Potential Employers: 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Determine which companies value your skillset and align with your values. Tailor your brand messaging to resonate with these organizations.</a:t>
            </a:r>
          </a:p>
          <a:p>
            <a:pPr marL="0" indent="0" algn="l">
              <a:buNone/>
            </a:pP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 Proposition: Clearly articulate what potential employers can gain from hiring you.</a:t>
            </a:r>
            <a:endParaRPr lang="en-US" sz="2400" b="0" i="0" dirty="0">
              <a:effectLst/>
              <a:latin typeface="__fkGroteskNeue_598ab8"/>
            </a:endParaRPr>
          </a:p>
        </p:txBody>
      </p:sp>
    </p:spTree>
    <p:extLst>
      <p:ext uri="{BB962C8B-B14F-4D97-AF65-F5344CB8AC3E}">
        <p14:creationId xmlns:p14="http://schemas.microsoft.com/office/powerpoint/2010/main" val="196426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Elevator pitch vs</a:t>
            </a:r>
            <a:br>
              <a:rPr lang="en-US" dirty="0"/>
            </a:br>
            <a:r>
              <a:rPr lang="en-US" dirty="0"/>
              <a:t>personal brand</a:t>
            </a:r>
          </a:p>
        </p:txBody>
      </p:sp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__fkGroteskNeue_598ab8"/>
              </a:rPr>
              <a:t>Elevator Pitch: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__fkGroteskNeue_598ab8"/>
              </a:rPr>
              <a:t>Short statement that clearly explains what you’re seeking (job, referral, connection,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__fkGroteskNeue_598ab8"/>
              </a:rPr>
              <a:t>Three strengths where you add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__fkGroteskNeue_598ab8"/>
              </a:rPr>
              <a:t>Ask! What you want them to do ne</a:t>
            </a:r>
            <a:r>
              <a:rPr lang="en-US" dirty="0">
                <a:latin typeface="__fkGroteskNeue_598ab8"/>
              </a:rPr>
              <a:t>xt</a:t>
            </a:r>
            <a:endParaRPr lang="en-US" b="0" i="0" dirty="0">
              <a:effectLst/>
              <a:latin typeface="__fkGroteskNeue_598ab8"/>
            </a:endParaRPr>
          </a:p>
          <a:p>
            <a:r>
              <a:rPr lang="en-US" b="1" i="0" dirty="0">
                <a:effectLst/>
                <a:latin typeface="__fkGroteskNeue_598ab8"/>
              </a:rPr>
              <a:t>Your Personal Brand: </a:t>
            </a:r>
          </a:p>
          <a:p>
            <a:r>
              <a:rPr lang="en-US" b="0" i="0" dirty="0">
                <a:effectLst/>
                <a:latin typeface="__fkGroteskNeue_598ab8"/>
              </a:rPr>
              <a:t>How your present yourself (online, resume, verbal &amp; written communication) Your unique </a:t>
            </a:r>
            <a:r>
              <a:rPr lang="en-US" b="0" i="0" u="sng" dirty="0">
                <a:effectLst/>
                <a:latin typeface="__fkGroteskNeue_598ab8"/>
              </a:rPr>
              <a:t>skills</a:t>
            </a:r>
            <a:r>
              <a:rPr lang="en-US" b="0" i="0" dirty="0">
                <a:effectLst/>
                <a:latin typeface="__fkGroteskNeue_598ab8"/>
              </a:rPr>
              <a:t>, </a:t>
            </a:r>
            <a:r>
              <a:rPr lang="en-US" b="0" i="0" u="sng" dirty="0">
                <a:effectLst/>
                <a:latin typeface="__fkGroteskNeue_598ab8"/>
              </a:rPr>
              <a:t>values</a:t>
            </a:r>
            <a:r>
              <a:rPr lang="en-US" b="0" i="0" dirty="0">
                <a:effectLst/>
                <a:latin typeface="__fkGroteskNeue_598ab8"/>
              </a:rPr>
              <a:t>, and </a:t>
            </a:r>
            <a:r>
              <a:rPr lang="en-US" b="0" i="0" u="sng" dirty="0">
                <a:effectLst/>
                <a:latin typeface="__fkGroteskNeue_598ab8"/>
              </a:rPr>
              <a:t>personality, </a:t>
            </a:r>
            <a:r>
              <a:rPr lang="en-US" b="0" i="0" dirty="0">
                <a:effectLst/>
                <a:latin typeface="__fkGroteskNeue_598ab8"/>
              </a:rPr>
              <a:t>making it easier for potential employers to understand what you bring to the table. </a:t>
            </a:r>
          </a:p>
          <a:p>
            <a:r>
              <a:rPr lang="en-US" i="1" dirty="0">
                <a:latin typeface="__fkGroteskNeue_598ab8"/>
              </a:rPr>
              <a:t>Consistency</a:t>
            </a:r>
            <a:r>
              <a:rPr lang="en-US" dirty="0">
                <a:latin typeface="__fkGroteskNeue_598ab8"/>
              </a:rPr>
              <a:t>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07F0-2707-90F8-046B-1298F90F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var(--font-fk-grotesk)"/>
              </a:rPr>
              <a:t>Build your online presence</a:t>
            </a:r>
            <a:br>
              <a:rPr lang="en-US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95E9-7EE6-08D1-1BF2-6DA6D270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Media Strategy: 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your online profiles (especially LinkedIn) to reflect your personal brand. Ensure consistency across platforms by sharing relevant content and engaging with viable contacts that can help you.</a:t>
            </a: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Networking Strategy</a:t>
            </a:r>
            <a:endParaRPr lang="en-US" sz="2400" b="0" i="0" dirty="0">
              <a:effectLst/>
              <a:latin typeface="__fkGroteskNeue_598ab8"/>
            </a:endParaRPr>
          </a:p>
        </p:txBody>
      </p:sp>
    </p:spTree>
    <p:extLst>
      <p:ext uri="{BB962C8B-B14F-4D97-AF65-F5344CB8AC3E}">
        <p14:creationId xmlns:p14="http://schemas.microsoft.com/office/powerpoint/2010/main" val="314412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07F0-2707-90F8-046B-1298F90F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var(--font-fk-grotesk)"/>
              </a:rPr>
              <a:t>Maintain your brand</a:t>
            </a:r>
            <a:br>
              <a:rPr lang="en-US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95E9-7EE6-08D1-1BF2-6DA6D270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Continuous Improvement: </a:t>
            </a:r>
          </a:p>
          <a:p>
            <a:pPr marL="0" indent="0" algn="l">
              <a:buNone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Regularly update your personal brand as you gain new experiences or shift career goals. Seek constructive feedback from peers to refine your narrative.</a:t>
            </a:r>
          </a:p>
          <a:p>
            <a:pPr marL="0" indent="0" algn="l">
              <a:buNone/>
            </a:pP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Authenticity:</a:t>
            </a:r>
          </a:p>
          <a:p>
            <a:pPr marL="0" indent="0" algn="l">
              <a:buNone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Ensure that every interaction—online or offline—reflects the true essence of who you are professionally.</a:t>
            </a:r>
          </a:p>
          <a:p>
            <a:pPr marL="0" indent="0" algn="l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Yourself!</a:t>
            </a:r>
            <a:endParaRPr lang="en-US" sz="2000" b="0" i="0" dirty="0">
              <a:effectLst/>
              <a:latin typeface="__fkGroteskNeue_598ab8"/>
            </a:endParaRPr>
          </a:p>
        </p:txBody>
      </p:sp>
    </p:spTree>
    <p:extLst>
      <p:ext uri="{BB962C8B-B14F-4D97-AF65-F5344CB8AC3E}">
        <p14:creationId xmlns:p14="http://schemas.microsoft.com/office/powerpoint/2010/main" val="45302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6CAA-BC41-FDE9-6AE3-AC4A9A08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20" y="640080"/>
            <a:ext cx="10322560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Common mistakes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B6AD00-57A2-2407-1FC8-AC79192DC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78970"/>
              </p:ext>
            </p:extLst>
          </p:nvPr>
        </p:nvGraphicFramePr>
        <p:xfrm>
          <a:off x="1180407" y="2302626"/>
          <a:ext cx="74980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78692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{0B9C301A-B54B-476C-AEEE-5773C4EA889B}tf89338750_win32</Template>
  <TotalTime>55</TotalTime>
  <Words>394</Words>
  <Application>Microsoft Office PowerPoint</Application>
  <PresentationFormat>Widescreen</PresentationFormat>
  <Paragraphs>56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__fkGroteskNeue_598ab8</vt:lpstr>
      <vt:lpstr>Arial</vt:lpstr>
      <vt:lpstr>Calibri</vt:lpstr>
      <vt:lpstr>Univers</vt:lpstr>
      <vt:lpstr>var(--font-fk-grotesk)</vt:lpstr>
      <vt:lpstr>GradientVTI</vt:lpstr>
      <vt:lpstr>building &amp; marketing your personal brand</vt:lpstr>
      <vt:lpstr>Steps to create your personal brand</vt:lpstr>
      <vt:lpstr>Define Your Professional Identity </vt:lpstr>
      <vt:lpstr>Incorporate relevant Experience </vt:lpstr>
      <vt:lpstr>Identify Your Target Audience </vt:lpstr>
      <vt:lpstr>Elevator pitch vs personal brand</vt:lpstr>
      <vt:lpstr>Build your online presence </vt:lpstr>
      <vt:lpstr>Maintain your brand </vt:lpstr>
      <vt:lpstr>Common mistakes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&amp; marketing your personal brand</dc:title>
  <dc:creator>Michael Sisti</dc:creator>
  <cp:lastModifiedBy>Michael Schreiber</cp:lastModifiedBy>
  <cp:revision>2</cp:revision>
  <dcterms:created xsi:type="dcterms:W3CDTF">2025-01-16T14:35:22Z</dcterms:created>
  <dcterms:modified xsi:type="dcterms:W3CDTF">2025-01-28T15:10:50Z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52704955-3550-4c1c-9097-1672b88a0b7a_Enabled">
    <vt:lpwstr>true</vt:lpwstr>
  </property>
  <property fmtid="{D5CDD505-2E9C-101B-9397-08002B2CF9AE}" pid="4" name="MSIP_Label_52704955-3550-4c1c-9097-1672b88a0b7a_SetDate">
    <vt:lpwstr>2025-01-16T14:48:18Z</vt:lpwstr>
  </property>
  <property fmtid="{D5CDD505-2E9C-101B-9397-08002B2CF9AE}" pid="5" name="MSIP_Label_52704955-3550-4c1c-9097-1672b88a0b7a_Method">
    <vt:lpwstr>Standard</vt:lpwstr>
  </property>
  <property fmtid="{D5CDD505-2E9C-101B-9397-08002B2CF9AE}" pid="6" name="MSIP_Label_52704955-3550-4c1c-9097-1672b88a0b7a_Name">
    <vt:lpwstr>RESTRICTED</vt:lpwstr>
  </property>
  <property fmtid="{D5CDD505-2E9C-101B-9397-08002B2CF9AE}" pid="7" name="MSIP_Label_52704955-3550-4c1c-9097-1672b88a0b7a_SiteId">
    <vt:lpwstr>c4dedb74-d916-4ef4-b6b5-af80c59e9742</vt:lpwstr>
  </property>
  <property fmtid="{D5CDD505-2E9C-101B-9397-08002B2CF9AE}" pid="8" name="MSIP_Label_52704955-3550-4c1c-9097-1672b88a0b7a_ActionId">
    <vt:lpwstr>608f2e65-6a09-49b3-99be-eda2a9acc2c9</vt:lpwstr>
  </property>
  <property fmtid="{D5CDD505-2E9C-101B-9397-08002B2CF9AE}" pid="9" name="MSIP_Label_52704955-3550-4c1c-9097-1672b88a0b7a_ContentBits">
    <vt:lpwstr>0</vt:lpwstr>
  </property>
</Properties>
</file>